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5"/>
  </p:sldMasterIdLst>
  <p:notesMasterIdLst>
    <p:notesMasterId r:id="rId17"/>
  </p:notesMasterIdLst>
  <p:handoutMasterIdLst>
    <p:handoutMasterId r:id="rId18"/>
  </p:handoutMasterIdLst>
  <p:sldIdLst>
    <p:sldId id="286" r:id="rId6"/>
    <p:sldId id="260" r:id="rId7"/>
    <p:sldId id="287" r:id="rId8"/>
    <p:sldId id="289" r:id="rId9"/>
    <p:sldId id="290" r:id="rId10"/>
    <p:sldId id="291" r:id="rId11"/>
    <p:sldId id="292" r:id="rId12"/>
    <p:sldId id="293" r:id="rId13"/>
    <p:sldId id="294" r:id="rId14"/>
    <p:sldId id="295" r:id="rId15"/>
    <p:sldId id="296" r:id="rId1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Machlouzarides" initials="LM" lastIdx="1" clrIdx="0"/>
  <p:cmAuthor id="2" name="Elena Efthyvoulou" initials="E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F1"/>
    <a:srgbClr val="C0C0C0"/>
    <a:srgbClr val="FFD06F"/>
    <a:srgbClr val="ADADAD"/>
    <a:srgbClr val="CBE0E6"/>
    <a:srgbClr val="0099CC"/>
    <a:srgbClr val="FFC100"/>
    <a:srgbClr val="31859D"/>
    <a:srgbClr val="00617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04" autoAdjust="0"/>
  </p:normalViewPr>
  <p:slideViewPr>
    <p:cSldViewPr snapToGrid="0" snapToObjects="1">
      <p:cViewPr varScale="1">
        <p:scale>
          <a:sx n="81" d="100"/>
          <a:sy n="81" d="100"/>
        </p:scale>
        <p:origin x="552" y="28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3495E9-9AE6-4BFD-9032-378D01B9152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B225C3E-4E81-44E4-89C0-FF9575ECDB5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49187DF-D242-4651-B182-0E7A88F10676}" type="datetimeFigureOut">
              <a:rPr lang="en-US" altLang="en-US"/>
              <a:pPr/>
              <a:t>11/13/2025</a:t>
            </a:fld>
            <a:endParaRPr lang="en-US" altLang="en-US"/>
          </a:p>
        </p:txBody>
      </p:sp>
      <p:sp>
        <p:nvSpPr>
          <p:cNvPr id="4" name="Footer Placeholder 3">
            <a:extLst>
              <a:ext uri="{FF2B5EF4-FFF2-40B4-BE49-F238E27FC236}">
                <a16:creationId xmlns:a16="http://schemas.microsoft.com/office/drawing/2014/main" id="{24CE6127-A4CC-4079-B0E2-9C96BDB0FCE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07F03EBC-2D22-4485-8325-C6E6370C5E5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110FF03-C60B-4ACB-AAD6-37A584B02872}" type="slidenum">
              <a:rPr lang="en-US" altLang="en-US"/>
              <a:pPr/>
              <a:t>‹#›</a:t>
            </a:fld>
            <a:endParaRPr lang="en-US" altLang="en-US"/>
          </a:p>
        </p:txBody>
      </p:sp>
    </p:spTree>
    <p:extLst>
      <p:ext uri="{BB962C8B-B14F-4D97-AF65-F5344CB8AC3E}">
        <p14:creationId xmlns:p14="http://schemas.microsoft.com/office/powerpoint/2010/main" val="522238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1E9E9E-A9BD-48EA-85B2-2D53C9B1F8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000051B-2CFC-4571-84E1-5FE1D21972B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F4E1CBF-B586-4EF6-AC8E-9C6FC260646E}" type="datetimeFigureOut">
              <a:rPr lang="en-US" altLang="en-US"/>
              <a:pPr/>
              <a:t>11/13/2025</a:t>
            </a:fld>
            <a:endParaRPr lang="en-US" altLang="en-US"/>
          </a:p>
        </p:txBody>
      </p:sp>
      <p:sp>
        <p:nvSpPr>
          <p:cNvPr id="4" name="Slide Image Placeholder 3">
            <a:extLst>
              <a:ext uri="{FF2B5EF4-FFF2-40B4-BE49-F238E27FC236}">
                <a16:creationId xmlns:a16="http://schemas.microsoft.com/office/drawing/2014/main" id="{7CF8245C-FF6C-439C-8678-E970444681C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896F73-EA07-4405-9CD2-3A63D5BBADD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4A450F-DDE9-4749-8119-6F72648989E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CAD16F1-B8A9-4E2D-827C-39B96B2628D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D7349E-4463-4B97-959C-6B554C0BF983}" type="slidenum">
              <a:rPr lang="en-US" altLang="en-US"/>
              <a:pPr/>
              <a:t>‹#›</a:t>
            </a:fld>
            <a:endParaRPr lang="en-US" altLang="en-US"/>
          </a:p>
        </p:txBody>
      </p:sp>
    </p:spTree>
    <p:extLst>
      <p:ext uri="{BB962C8B-B14F-4D97-AF65-F5344CB8AC3E}">
        <p14:creationId xmlns:p14="http://schemas.microsoft.com/office/powerpoint/2010/main" val="32318519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2F6D0A0-0039-4568-9220-A2DCCF0B1E1A}"/>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000"/>
          </a:xfrm>
          <a:prstGeom prst="rect">
            <a:avLst/>
          </a:prstGeom>
          <a:solidFill>
            <a:srgbClr val="7F7F7F"/>
          </a:solidFill>
          <a:ln>
            <a:noFill/>
          </a:ln>
        </p:spPr>
      </p:pic>
      <p:pic>
        <p:nvPicPr>
          <p:cNvPr id="7" name="Picture 11">
            <a:extLst>
              <a:ext uri="{FF2B5EF4-FFF2-40B4-BE49-F238E27FC236}">
                <a16:creationId xmlns:a16="http://schemas.microsoft.com/office/drawing/2014/main" id="{704F08F1-E779-4F2C-9DDB-3E94A62BFD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950" y="579438"/>
            <a:ext cx="1206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itle 1"/>
          <p:cNvSpPr>
            <a:spLocks noGrp="1"/>
          </p:cNvSpPr>
          <p:nvPr>
            <p:ph type="title"/>
          </p:nvPr>
        </p:nvSpPr>
        <p:spPr>
          <a:xfrm>
            <a:off x="996950" y="1205849"/>
            <a:ext cx="6940197" cy="857250"/>
          </a:xfrm>
          <a:prstGeom prst="rect">
            <a:avLst/>
          </a:prstGeom>
        </p:spPr>
        <p:txBody>
          <a:bodyPr/>
          <a:lstStyle>
            <a:lvl1pPr>
              <a:lnSpc>
                <a:spcPct val="80000"/>
              </a:lnSpc>
              <a:defRPr sz="4000">
                <a:solidFill>
                  <a:schemeClr val="bg1"/>
                </a:solidFill>
              </a:defRPr>
            </a:lvl1pPr>
          </a:lstStyle>
          <a:p>
            <a:r>
              <a:rPr lang="en-US" dirty="0"/>
              <a:t>Click to edit Master</a:t>
            </a:r>
          </a:p>
        </p:txBody>
      </p:sp>
      <p:sp>
        <p:nvSpPr>
          <p:cNvPr id="25" name="Content Placeholder 2"/>
          <p:cNvSpPr>
            <a:spLocks noGrp="1"/>
          </p:cNvSpPr>
          <p:nvPr>
            <p:ph idx="1"/>
          </p:nvPr>
        </p:nvSpPr>
        <p:spPr>
          <a:xfrm>
            <a:off x="996950" y="2398800"/>
            <a:ext cx="6940197" cy="524919"/>
          </a:xfrm>
          <a:prstGeom prst="rect">
            <a:avLst/>
          </a:prstGeom>
        </p:spPr>
        <p:txBody>
          <a:bodyPr/>
          <a:lstStyle>
            <a:lvl1pPr marL="0" indent="0">
              <a:buNone/>
              <a:defRPr sz="2000" b="1">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
        <p:nvSpPr>
          <p:cNvPr id="9" name="Content Placeholder 2"/>
          <p:cNvSpPr>
            <a:spLocks noGrp="1"/>
          </p:cNvSpPr>
          <p:nvPr>
            <p:ph idx="11"/>
          </p:nvPr>
        </p:nvSpPr>
        <p:spPr>
          <a:xfrm>
            <a:off x="996950" y="3380214"/>
            <a:ext cx="3822323" cy="463067"/>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descr="Logo&#10;&#10;Description automatically generated">
            <a:extLst>
              <a:ext uri="{FF2B5EF4-FFF2-40B4-BE49-F238E27FC236}">
                <a16:creationId xmlns:a16="http://schemas.microsoft.com/office/drawing/2014/main" id="{C1F40119-AB3F-454B-B2F6-A8D2EFBE892E}"/>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Lst>
          </a:blip>
          <a:stretch>
            <a:fillRect/>
          </a:stretch>
        </p:blipFill>
        <p:spPr>
          <a:xfrm>
            <a:off x="6899896" y="4658497"/>
            <a:ext cx="2176142" cy="446388"/>
          </a:xfrm>
          <a:prstGeom prst="rect">
            <a:avLst/>
          </a:prstGeom>
        </p:spPr>
      </p:pic>
    </p:spTree>
    <p:extLst>
      <p:ext uri="{BB962C8B-B14F-4D97-AF65-F5344CB8AC3E}">
        <p14:creationId xmlns:p14="http://schemas.microsoft.com/office/powerpoint/2010/main" val="412691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with Photo">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468000" y="1626859"/>
            <a:ext cx="3832928" cy="2623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le 1"/>
          <p:cNvSpPr>
            <a:spLocks noGrp="1"/>
          </p:cNvSpPr>
          <p:nvPr>
            <p:ph type="title"/>
          </p:nvPr>
        </p:nvSpPr>
        <p:spPr>
          <a:xfrm>
            <a:off x="468000" y="252000"/>
            <a:ext cx="3851409" cy="415275"/>
          </a:xfrm>
          <a:prstGeom prst="rect">
            <a:avLst/>
          </a:prstGeom>
        </p:spPr>
        <p:txBody>
          <a:bodyPr/>
          <a:lstStyle>
            <a:lvl1pPr>
              <a:defRPr sz="3000"/>
            </a:lvl1pPr>
          </a:lstStyle>
          <a:p>
            <a:endParaRPr lang="en-US" dirty="0"/>
          </a:p>
        </p:txBody>
      </p:sp>
      <p:sp>
        <p:nvSpPr>
          <p:cNvPr id="23" name="Text Placeholder 2"/>
          <p:cNvSpPr>
            <a:spLocks noGrp="1"/>
          </p:cNvSpPr>
          <p:nvPr>
            <p:ph idx="11"/>
          </p:nvPr>
        </p:nvSpPr>
        <p:spPr bwMode="auto">
          <a:xfrm>
            <a:off x="468000" y="754918"/>
            <a:ext cx="3851408" cy="702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noProof="0" dirty="0"/>
          </a:p>
        </p:txBody>
      </p:sp>
      <p:sp>
        <p:nvSpPr>
          <p:cNvPr id="3" name="Picture Placeholder 2"/>
          <p:cNvSpPr>
            <a:spLocks noGrp="1"/>
          </p:cNvSpPr>
          <p:nvPr>
            <p:ph type="pic" sz="quarter" idx="12"/>
          </p:nvPr>
        </p:nvSpPr>
        <p:spPr>
          <a:xfrm>
            <a:off x="4615756" y="0"/>
            <a:ext cx="4528244" cy="5143500"/>
          </a:xfrm>
          <a:prstGeom prst="rect">
            <a:avLst/>
          </a:prstGeom>
        </p:spPr>
        <p:txBody>
          <a:bodyPr/>
          <a:lstStyle>
            <a:lvl1pPr marL="0" indent="0">
              <a:buNone/>
              <a:defRPr/>
            </a:lvl1pPr>
          </a:lstStyle>
          <a:p>
            <a:pPr lvl="0"/>
            <a:endParaRPr lang="en-US" noProof="0" dirty="0"/>
          </a:p>
        </p:txBody>
      </p:sp>
      <p:sp>
        <p:nvSpPr>
          <p:cNvPr id="6" name="Slide Number Placeholder 5">
            <a:extLst>
              <a:ext uri="{FF2B5EF4-FFF2-40B4-BE49-F238E27FC236}">
                <a16:creationId xmlns:a16="http://schemas.microsoft.com/office/drawing/2014/main" id="{74A13DD8-1C56-4B23-A3C2-1C31B182F305}"/>
              </a:ext>
            </a:extLst>
          </p:cNvPr>
          <p:cNvSpPr>
            <a:spLocks noGrp="1"/>
          </p:cNvSpPr>
          <p:nvPr>
            <p:ph type="sldNum" sz="quarter" idx="13"/>
          </p:nvPr>
        </p:nvSpPr>
        <p:spPr/>
        <p:txBody>
          <a:bodyPr/>
          <a:lstStyle>
            <a:lvl1pPr>
              <a:defRPr/>
            </a:lvl1pPr>
          </a:lstStyle>
          <a:p>
            <a:fld id="{67C8F339-58B7-45F7-A7E3-F01060043C02}" type="slidenum">
              <a:rPr lang="en-US" altLang="en-US"/>
              <a:pPr/>
              <a:t>‹#›</a:t>
            </a:fld>
            <a:endParaRPr lang="en-US" altLang="en-US"/>
          </a:p>
        </p:txBody>
      </p:sp>
    </p:spTree>
    <p:extLst>
      <p:ext uri="{BB962C8B-B14F-4D97-AF65-F5344CB8AC3E}">
        <p14:creationId xmlns:p14="http://schemas.microsoft.com/office/powerpoint/2010/main" val="5760495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a:prstGeom prst="rect">
            <a:avLst/>
          </a:prstGeom>
        </p:spPr>
        <p:txBody>
          <a:bodyPr/>
          <a:lstStyle>
            <a:lvl1pPr marL="0" indent="0">
              <a:buNone/>
              <a:defRPr/>
            </a:lvl1pPr>
          </a:lstStyle>
          <a:p>
            <a:pPr lvl="0"/>
            <a:endParaRPr lang="en-US" noProof="0" dirty="0"/>
          </a:p>
        </p:txBody>
      </p:sp>
    </p:spTree>
    <p:extLst>
      <p:ext uri="{BB962C8B-B14F-4D97-AF65-F5344CB8AC3E}">
        <p14:creationId xmlns:p14="http://schemas.microsoft.com/office/powerpoint/2010/main" val="14803200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80355F-4AC0-4F1A-8E43-3E7482081384}"/>
              </a:ext>
            </a:extLst>
          </p:cNvPr>
          <p:cNvSpPr txBox="1">
            <a:spLocks/>
          </p:cNvSpPr>
          <p:nvPr userDrawn="1"/>
        </p:nvSpPr>
        <p:spPr>
          <a:xfrm>
            <a:off x="490538" y="752475"/>
            <a:ext cx="4540250" cy="2830513"/>
          </a:xfrm>
          <a:prstGeom prst="rect">
            <a:avLst/>
          </a:prstGeom>
        </p:spPr>
        <p:txBody>
          <a:bodyPr/>
          <a:lstStyle>
            <a:lvl1pPr algn="l" defTabSz="457200" rtl="0" eaLnBrk="0" fontAlgn="base" hangingPunct="0">
              <a:spcBef>
                <a:spcPct val="0"/>
              </a:spcBef>
              <a:spcAft>
                <a:spcPct val="0"/>
              </a:spcAft>
              <a:defRPr sz="3000" b="1" kern="1200">
                <a:solidFill>
                  <a:srgbClr val="7F7F7F"/>
                </a:solidFill>
                <a:latin typeface="Arial"/>
                <a:ea typeface="ＭＳ Ｐゴシック" charset="0"/>
                <a:cs typeface="Arial"/>
              </a:defRPr>
            </a:lvl1pPr>
            <a:lvl2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sz="1800" b="0" dirty="0"/>
          </a:p>
        </p:txBody>
      </p:sp>
      <p:sp>
        <p:nvSpPr>
          <p:cNvPr id="8" name="Title 1"/>
          <p:cNvSpPr>
            <a:spLocks noGrp="1"/>
          </p:cNvSpPr>
          <p:nvPr>
            <p:ph type="title"/>
          </p:nvPr>
        </p:nvSpPr>
        <p:spPr>
          <a:xfrm>
            <a:off x="468000" y="252000"/>
            <a:ext cx="8207455" cy="420531"/>
          </a:xfrm>
          <a:prstGeom prst="rect">
            <a:avLst/>
          </a:prstGeom>
        </p:spPr>
        <p:txBody>
          <a:bodyPr/>
          <a:lstStyle>
            <a:lvl1pPr>
              <a:defRPr sz="3000"/>
            </a:lvl1pPr>
          </a:lstStyle>
          <a:p>
            <a:r>
              <a:rPr lang="en-US" dirty="0"/>
              <a:t>Click to edit Master title style</a:t>
            </a:r>
          </a:p>
        </p:txBody>
      </p:sp>
      <p:sp>
        <p:nvSpPr>
          <p:cNvPr id="10" name="Content Placeholder 2"/>
          <p:cNvSpPr>
            <a:spLocks noGrp="1"/>
          </p:cNvSpPr>
          <p:nvPr>
            <p:ph idx="11"/>
          </p:nvPr>
        </p:nvSpPr>
        <p:spPr>
          <a:xfrm>
            <a:off x="467999" y="756000"/>
            <a:ext cx="8207455" cy="463067"/>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Chart Placeholder 2"/>
          <p:cNvSpPr>
            <a:spLocks noGrp="1"/>
          </p:cNvSpPr>
          <p:nvPr>
            <p:ph type="chart" sz="quarter" idx="13"/>
          </p:nvPr>
        </p:nvSpPr>
        <p:spPr>
          <a:xfrm>
            <a:off x="468000" y="1367802"/>
            <a:ext cx="8207455" cy="2401792"/>
          </a:xfrm>
          <a:prstGeom prst="rect">
            <a:avLst/>
          </a:prstGeom>
        </p:spPr>
        <p:txBody>
          <a:bodyPr/>
          <a:lstStyle>
            <a:lvl1pPr marL="0" indent="0">
              <a:buNone/>
              <a:defRPr/>
            </a:lvl1pPr>
          </a:lstStyle>
          <a:p>
            <a:pPr lvl="0"/>
            <a:endParaRPr lang="en-US" noProof="0" dirty="0"/>
          </a:p>
        </p:txBody>
      </p:sp>
      <p:sp>
        <p:nvSpPr>
          <p:cNvPr id="9" name="Slide Number Placeholder 5">
            <a:extLst>
              <a:ext uri="{FF2B5EF4-FFF2-40B4-BE49-F238E27FC236}">
                <a16:creationId xmlns:a16="http://schemas.microsoft.com/office/drawing/2014/main" id="{6C4C7933-2AE4-4850-BF5C-FF677A327166}"/>
              </a:ext>
            </a:extLst>
          </p:cNvPr>
          <p:cNvSpPr>
            <a:spLocks noGrp="1"/>
          </p:cNvSpPr>
          <p:nvPr>
            <p:ph type="sldNum" sz="quarter" idx="15"/>
          </p:nvPr>
        </p:nvSpPr>
        <p:spPr/>
        <p:txBody>
          <a:bodyPr/>
          <a:lstStyle>
            <a:lvl1pPr>
              <a:defRPr/>
            </a:lvl1pPr>
          </a:lstStyle>
          <a:p>
            <a:fld id="{B8C75E2B-AD7D-4298-BE02-53B69802DCA0}" type="slidenum">
              <a:rPr lang="en-US" altLang="en-US"/>
              <a:pPr/>
              <a:t>‹#›</a:t>
            </a:fld>
            <a:endParaRPr lang="en-US" altLang="en-US"/>
          </a:p>
        </p:txBody>
      </p:sp>
      <p:sp>
        <p:nvSpPr>
          <p:cNvPr id="11" name="Text Placeholder 11">
            <a:extLst>
              <a:ext uri="{FF2B5EF4-FFF2-40B4-BE49-F238E27FC236}">
                <a16:creationId xmlns:a16="http://schemas.microsoft.com/office/drawing/2014/main" id="{B78F3691-BB33-4C10-95A6-776DD54E8FFD}"/>
              </a:ext>
            </a:extLst>
          </p:cNvPr>
          <p:cNvSpPr>
            <a:spLocks noGrp="1"/>
          </p:cNvSpPr>
          <p:nvPr>
            <p:ph type="body" sz="quarter" idx="16"/>
          </p:nvPr>
        </p:nvSpPr>
        <p:spPr>
          <a:xfrm>
            <a:off x="468001" y="4076879"/>
            <a:ext cx="8027568" cy="317500"/>
          </a:xfrm>
          <a:prstGeom prst="rect">
            <a:avLst/>
          </a:prstGeo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15708423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Two Note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367113B-BC27-4243-9639-5700AC856D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4624388"/>
            <a:ext cx="1593850" cy="319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68000" y="252000"/>
            <a:ext cx="8027569" cy="407133"/>
          </a:xfrm>
          <a:prstGeom prst="rect">
            <a:avLst/>
          </a:prstGeom>
        </p:spPr>
        <p:txBody>
          <a:bodyPr/>
          <a:lstStyle>
            <a:lvl1pPr>
              <a:defRPr sz="3000"/>
            </a:lvl1pPr>
          </a:lstStyle>
          <a:p>
            <a:endParaRPr lang="en-US" dirty="0"/>
          </a:p>
        </p:txBody>
      </p:sp>
      <p:sp>
        <p:nvSpPr>
          <p:cNvPr id="23" name="Text Placeholder 2"/>
          <p:cNvSpPr>
            <a:spLocks noGrp="1"/>
          </p:cNvSpPr>
          <p:nvPr>
            <p:ph idx="11"/>
          </p:nvPr>
        </p:nvSpPr>
        <p:spPr bwMode="auto">
          <a:xfrm>
            <a:off x="468000" y="754918"/>
            <a:ext cx="8027570" cy="702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noProof="0" dirty="0"/>
          </a:p>
        </p:txBody>
      </p:sp>
      <p:sp>
        <p:nvSpPr>
          <p:cNvPr id="8" name="Slide Number Placeholder 5">
            <a:extLst>
              <a:ext uri="{FF2B5EF4-FFF2-40B4-BE49-F238E27FC236}">
                <a16:creationId xmlns:a16="http://schemas.microsoft.com/office/drawing/2014/main" id="{2CCAF6F2-7B2F-41EC-BCFD-C5B8BA82064C}"/>
              </a:ext>
            </a:extLst>
          </p:cNvPr>
          <p:cNvSpPr>
            <a:spLocks noGrp="1"/>
          </p:cNvSpPr>
          <p:nvPr>
            <p:ph type="sldNum" sz="quarter" idx="14"/>
          </p:nvPr>
        </p:nvSpPr>
        <p:spPr/>
        <p:txBody>
          <a:bodyPr/>
          <a:lstStyle>
            <a:lvl1pPr>
              <a:defRPr/>
            </a:lvl1pPr>
          </a:lstStyle>
          <a:p>
            <a:fld id="{FA8EDE72-2D97-4E75-B594-678F756EA779}" type="slidenum">
              <a:rPr lang="en-US" altLang="en-US"/>
              <a:pPr/>
              <a:t>‹#›</a:t>
            </a:fld>
            <a:endParaRPr lang="en-US" altLang="en-US"/>
          </a:p>
        </p:txBody>
      </p:sp>
      <p:sp>
        <p:nvSpPr>
          <p:cNvPr id="9" name="Text Placeholder 11">
            <a:extLst>
              <a:ext uri="{FF2B5EF4-FFF2-40B4-BE49-F238E27FC236}">
                <a16:creationId xmlns:a16="http://schemas.microsoft.com/office/drawing/2014/main" id="{0070382F-D134-456F-9493-36944CA463B3}"/>
              </a:ext>
            </a:extLst>
          </p:cNvPr>
          <p:cNvSpPr>
            <a:spLocks noGrp="1"/>
          </p:cNvSpPr>
          <p:nvPr>
            <p:ph type="body" sz="quarter" idx="15"/>
          </p:nvPr>
        </p:nvSpPr>
        <p:spPr>
          <a:xfrm>
            <a:off x="468001" y="4076879"/>
            <a:ext cx="3898054" cy="317500"/>
          </a:xfrm>
          <a:prstGeom prst="rect">
            <a:avLst/>
          </a:prstGeom>
        </p:spPr>
        <p:txBody>
          <a:bodyPr/>
          <a:lstStyle>
            <a:lvl1pPr marL="0" indent="0">
              <a:buNone/>
              <a:defRPr sz="1200"/>
            </a:lvl1pPr>
          </a:lstStyle>
          <a:p>
            <a:pPr lvl="0"/>
            <a:r>
              <a:rPr lang="en-US" dirty="0"/>
              <a:t>Click to edit Master text styles</a:t>
            </a:r>
          </a:p>
        </p:txBody>
      </p:sp>
      <p:sp>
        <p:nvSpPr>
          <p:cNvPr id="10" name="Text Placeholder 11">
            <a:extLst>
              <a:ext uri="{FF2B5EF4-FFF2-40B4-BE49-F238E27FC236}">
                <a16:creationId xmlns:a16="http://schemas.microsoft.com/office/drawing/2014/main" id="{749A6385-304F-4EE2-900C-F0470783AF78}"/>
              </a:ext>
            </a:extLst>
          </p:cNvPr>
          <p:cNvSpPr>
            <a:spLocks noGrp="1"/>
          </p:cNvSpPr>
          <p:nvPr>
            <p:ph type="body" sz="quarter" idx="16"/>
          </p:nvPr>
        </p:nvSpPr>
        <p:spPr>
          <a:xfrm>
            <a:off x="4636732" y="4076879"/>
            <a:ext cx="3898054" cy="317500"/>
          </a:xfrm>
          <a:prstGeom prst="rect">
            <a:avLst/>
          </a:prstGeom>
        </p:spPr>
        <p:txBody>
          <a:bodyPr/>
          <a:lstStyle>
            <a:lvl1pPr marL="0" indent="0">
              <a:buNone/>
              <a:defRPr sz="1200"/>
            </a:lvl1pPr>
          </a:lstStyle>
          <a:p>
            <a:pPr lvl="0"/>
            <a:r>
              <a:rPr lang="en-US" dirty="0"/>
              <a:t>Click to edit Master text styles</a:t>
            </a:r>
          </a:p>
        </p:txBody>
      </p:sp>
      <p:sp>
        <p:nvSpPr>
          <p:cNvPr id="12" name="Text Placeholder 2">
            <a:extLst>
              <a:ext uri="{FF2B5EF4-FFF2-40B4-BE49-F238E27FC236}">
                <a16:creationId xmlns:a16="http://schemas.microsoft.com/office/drawing/2014/main" id="{9630BE21-516B-4A44-8E42-9935C9B1DC05}"/>
              </a:ext>
            </a:extLst>
          </p:cNvPr>
          <p:cNvSpPr>
            <a:spLocks noGrp="1"/>
          </p:cNvSpPr>
          <p:nvPr>
            <p:ph idx="1"/>
          </p:nvPr>
        </p:nvSpPr>
        <p:spPr bwMode="auto">
          <a:xfrm>
            <a:off x="468000" y="1485777"/>
            <a:ext cx="3898054" cy="2512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2">
            <a:extLst>
              <a:ext uri="{FF2B5EF4-FFF2-40B4-BE49-F238E27FC236}">
                <a16:creationId xmlns:a16="http://schemas.microsoft.com/office/drawing/2014/main" id="{643B3AFB-16EF-4027-A483-F8D2107CED1A}"/>
              </a:ext>
            </a:extLst>
          </p:cNvPr>
          <p:cNvSpPr>
            <a:spLocks noGrp="1"/>
          </p:cNvSpPr>
          <p:nvPr>
            <p:ph idx="13"/>
          </p:nvPr>
        </p:nvSpPr>
        <p:spPr bwMode="auto">
          <a:xfrm>
            <a:off x="4597516" y="1485777"/>
            <a:ext cx="3898054" cy="2512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1" name="Picture 10" descr="A picture containing text&#10;&#10;Description automatically generated">
            <a:extLst>
              <a:ext uri="{FF2B5EF4-FFF2-40B4-BE49-F238E27FC236}">
                <a16:creationId xmlns:a16="http://schemas.microsoft.com/office/drawing/2014/main" id="{23DEB41B-0623-4C15-AD9B-3E4BDB0A8253}"/>
              </a:ext>
            </a:extLst>
          </p:cNvPr>
          <p:cNvPicPr>
            <a:picLocks noChangeAspect="1"/>
          </p:cNvPicPr>
          <p:nvPr userDrawn="1"/>
        </p:nvPicPr>
        <p:blipFill>
          <a:blip r:embed="rId3"/>
          <a:stretch>
            <a:fillRect/>
          </a:stretch>
        </p:blipFill>
        <p:spPr>
          <a:xfrm>
            <a:off x="914399" y="4581520"/>
            <a:ext cx="934571" cy="449272"/>
          </a:xfrm>
          <a:prstGeom prst="rect">
            <a:avLst/>
          </a:prstGeom>
        </p:spPr>
      </p:pic>
    </p:spTree>
    <p:extLst>
      <p:ext uri="{BB962C8B-B14F-4D97-AF65-F5344CB8AC3E}">
        <p14:creationId xmlns:p14="http://schemas.microsoft.com/office/powerpoint/2010/main" val="16778036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One Note">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468000" y="1485777"/>
            <a:ext cx="3898054" cy="2512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le 1"/>
          <p:cNvSpPr>
            <a:spLocks noGrp="1"/>
          </p:cNvSpPr>
          <p:nvPr>
            <p:ph type="title"/>
          </p:nvPr>
        </p:nvSpPr>
        <p:spPr>
          <a:xfrm>
            <a:off x="468000" y="252000"/>
            <a:ext cx="8027569" cy="407133"/>
          </a:xfrm>
          <a:prstGeom prst="rect">
            <a:avLst/>
          </a:prstGeom>
        </p:spPr>
        <p:txBody>
          <a:bodyPr/>
          <a:lstStyle>
            <a:lvl1pPr>
              <a:defRPr sz="3000"/>
            </a:lvl1pPr>
          </a:lstStyle>
          <a:p>
            <a:endParaRPr lang="en-US" dirty="0"/>
          </a:p>
        </p:txBody>
      </p:sp>
      <p:sp>
        <p:nvSpPr>
          <p:cNvPr id="23" name="Text Placeholder 2"/>
          <p:cNvSpPr>
            <a:spLocks noGrp="1"/>
          </p:cNvSpPr>
          <p:nvPr>
            <p:ph idx="11"/>
          </p:nvPr>
        </p:nvSpPr>
        <p:spPr bwMode="auto">
          <a:xfrm>
            <a:off x="468000" y="754918"/>
            <a:ext cx="8027570" cy="702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noProof="0" dirty="0"/>
          </a:p>
        </p:txBody>
      </p:sp>
      <p:sp>
        <p:nvSpPr>
          <p:cNvPr id="11" name="Text Placeholder 2"/>
          <p:cNvSpPr>
            <a:spLocks noGrp="1"/>
          </p:cNvSpPr>
          <p:nvPr>
            <p:ph idx="13"/>
          </p:nvPr>
        </p:nvSpPr>
        <p:spPr bwMode="auto">
          <a:xfrm>
            <a:off x="4597516" y="1485777"/>
            <a:ext cx="3898054" cy="2512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5">
            <a:extLst>
              <a:ext uri="{FF2B5EF4-FFF2-40B4-BE49-F238E27FC236}">
                <a16:creationId xmlns:a16="http://schemas.microsoft.com/office/drawing/2014/main" id="{2CCAF6F2-7B2F-41EC-BCFD-C5B8BA82064C}"/>
              </a:ext>
            </a:extLst>
          </p:cNvPr>
          <p:cNvSpPr>
            <a:spLocks noGrp="1"/>
          </p:cNvSpPr>
          <p:nvPr>
            <p:ph type="sldNum" sz="quarter" idx="14"/>
          </p:nvPr>
        </p:nvSpPr>
        <p:spPr/>
        <p:txBody>
          <a:bodyPr/>
          <a:lstStyle>
            <a:lvl1pPr>
              <a:defRPr/>
            </a:lvl1pPr>
          </a:lstStyle>
          <a:p>
            <a:fld id="{FA8EDE72-2D97-4E75-B594-678F756EA779}" type="slidenum">
              <a:rPr lang="en-US" altLang="en-US"/>
              <a:pPr/>
              <a:t>‹#›</a:t>
            </a:fld>
            <a:endParaRPr lang="en-US" altLang="en-US"/>
          </a:p>
        </p:txBody>
      </p:sp>
      <p:sp>
        <p:nvSpPr>
          <p:cNvPr id="12" name="Text Placeholder 11">
            <a:extLst>
              <a:ext uri="{FF2B5EF4-FFF2-40B4-BE49-F238E27FC236}">
                <a16:creationId xmlns:a16="http://schemas.microsoft.com/office/drawing/2014/main" id="{07D0691F-7041-4AE0-82BD-4F0118413DBF}"/>
              </a:ext>
            </a:extLst>
          </p:cNvPr>
          <p:cNvSpPr>
            <a:spLocks noGrp="1"/>
          </p:cNvSpPr>
          <p:nvPr>
            <p:ph type="body" sz="quarter" idx="15"/>
          </p:nvPr>
        </p:nvSpPr>
        <p:spPr>
          <a:xfrm>
            <a:off x="468001" y="4076879"/>
            <a:ext cx="8027568" cy="317500"/>
          </a:xfrm>
          <a:prstGeom prst="rect">
            <a:avLst/>
          </a:prstGeo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11388857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harts No Not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152078D-6237-44CC-9C7A-47698A68B372}"/>
              </a:ext>
            </a:extLst>
          </p:cNvPr>
          <p:cNvSpPr txBox="1">
            <a:spLocks/>
          </p:cNvSpPr>
          <p:nvPr userDrawn="1"/>
        </p:nvSpPr>
        <p:spPr>
          <a:xfrm>
            <a:off x="490538" y="752475"/>
            <a:ext cx="4540250" cy="2830513"/>
          </a:xfrm>
          <a:prstGeom prst="rect">
            <a:avLst/>
          </a:prstGeom>
        </p:spPr>
        <p:txBody>
          <a:bodyPr/>
          <a:lstStyle>
            <a:lvl1pPr algn="l" defTabSz="457200" rtl="0" eaLnBrk="0" fontAlgn="base" hangingPunct="0">
              <a:spcBef>
                <a:spcPct val="0"/>
              </a:spcBef>
              <a:spcAft>
                <a:spcPct val="0"/>
              </a:spcAft>
              <a:defRPr sz="3000" b="1" kern="1200">
                <a:solidFill>
                  <a:srgbClr val="7F7F7F"/>
                </a:solidFill>
                <a:latin typeface="Arial"/>
                <a:ea typeface="ＭＳ Ｐゴシック" charset="0"/>
                <a:cs typeface="Arial"/>
              </a:defRPr>
            </a:lvl1pPr>
            <a:lvl2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sz="1800" b="0" dirty="0"/>
          </a:p>
        </p:txBody>
      </p:sp>
      <p:sp>
        <p:nvSpPr>
          <p:cNvPr id="8" name="Title 1"/>
          <p:cNvSpPr>
            <a:spLocks noGrp="1"/>
          </p:cNvSpPr>
          <p:nvPr>
            <p:ph type="title"/>
          </p:nvPr>
        </p:nvSpPr>
        <p:spPr>
          <a:xfrm>
            <a:off x="468000" y="252000"/>
            <a:ext cx="8207455" cy="420531"/>
          </a:xfrm>
          <a:prstGeom prst="rect">
            <a:avLst/>
          </a:prstGeom>
        </p:spPr>
        <p:txBody>
          <a:bodyPr/>
          <a:lstStyle>
            <a:lvl1pPr>
              <a:defRPr sz="3000"/>
            </a:lvl1pPr>
          </a:lstStyle>
          <a:p>
            <a:r>
              <a:rPr lang="en-US" dirty="0"/>
              <a:t>Click to edit Master title style</a:t>
            </a:r>
          </a:p>
        </p:txBody>
      </p:sp>
      <p:sp>
        <p:nvSpPr>
          <p:cNvPr id="10" name="Content Placeholder 2"/>
          <p:cNvSpPr>
            <a:spLocks noGrp="1"/>
          </p:cNvSpPr>
          <p:nvPr>
            <p:ph idx="11"/>
          </p:nvPr>
        </p:nvSpPr>
        <p:spPr>
          <a:xfrm>
            <a:off x="468000" y="756000"/>
            <a:ext cx="8207454" cy="463067"/>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Slide Number Placeholder 5">
            <a:extLst>
              <a:ext uri="{FF2B5EF4-FFF2-40B4-BE49-F238E27FC236}">
                <a16:creationId xmlns:a16="http://schemas.microsoft.com/office/drawing/2014/main" id="{3368980F-1338-47EB-A6B6-B6B4AFD4EEFC}"/>
              </a:ext>
            </a:extLst>
          </p:cNvPr>
          <p:cNvSpPr>
            <a:spLocks noGrp="1"/>
          </p:cNvSpPr>
          <p:nvPr>
            <p:ph type="sldNum" sz="quarter" idx="17"/>
          </p:nvPr>
        </p:nvSpPr>
        <p:spPr/>
        <p:txBody>
          <a:bodyPr/>
          <a:lstStyle>
            <a:lvl1pPr>
              <a:defRPr/>
            </a:lvl1pPr>
          </a:lstStyle>
          <a:p>
            <a:fld id="{B5DD3C58-2800-446B-8680-AD07420EA825}" type="slidenum">
              <a:rPr lang="en-US" altLang="en-US"/>
              <a:pPr/>
              <a:t>‹#›</a:t>
            </a:fld>
            <a:endParaRPr lang="en-US" altLang="en-US"/>
          </a:p>
        </p:txBody>
      </p:sp>
      <p:sp>
        <p:nvSpPr>
          <p:cNvPr id="3" name="Content Placeholder 2">
            <a:extLst>
              <a:ext uri="{FF2B5EF4-FFF2-40B4-BE49-F238E27FC236}">
                <a16:creationId xmlns:a16="http://schemas.microsoft.com/office/drawing/2014/main" id="{DAC6FA5C-7813-4906-92B7-BEA21548FCCF}"/>
              </a:ext>
            </a:extLst>
          </p:cNvPr>
          <p:cNvSpPr>
            <a:spLocks noGrp="1"/>
          </p:cNvSpPr>
          <p:nvPr>
            <p:ph sz="quarter" idx="20"/>
          </p:nvPr>
        </p:nvSpPr>
        <p:spPr>
          <a:xfrm>
            <a:off x="468000" y="1312350"/>
            <a:ext cx="4032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AAA98429-4129-425E-865E-76D35437F01C}"/>
              </a:ext>
            </a:extLst>
          </p:cNvPr>
          <p:cNvSpPr>
            <a:spLocks noGrp="1"/>
          </p:cNvSpPr>
          <p:nvPr>
            <p:ph sz="quarter" idx="21"/>
          </p:nvPr>
        </p:nvSpPr>
        <p:spPr>
          <a:xfrm>
            <a:off x="4643455" y="1312350"/>
            <a:ext cx="4032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A1FB91AC-8D86-47C3-89CE-88BE4FF4A5D4}"/>
              </a:ext>
            </a:extLst>
          </p:cNvPr>
          <p:cNvSpPr>
            <a:spLocks noGrp="1"/>
          </p:cNvSpPr>
          <p:nvPr>
            <p:ph sz="quarter" idx="22"/>
          </p:nvPr>
        </p:nvSpPr>
        <p:spPr>
          <a:xfrm>
            <a:off x="468000" y="2975621"/>
            <a:ext cx="4032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81F2198B-9DFE-4824-853C-A8ADACE5630A}"/>
              </a:ext>
            </a:extLst>
          </p:cNvPr>
          <p:cNvSpPr>
            <a:spLocks noGrp="1"/>
          </p:cNvSpPr>
          <p:nvPr>
            <p:ph sz="quarter" idx="23"/>
          </p:nvPr>
        </p:nvSpPr>
        <p:spPr>
          <a:xfrm>
            <a:off x="4643455" y="2975621"/>
            <a:ext cx="4032000" cy="1511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30423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B84A3D-CDAD-4417-A5A7-36848CDA3256}"/>
              </a:ext>
            </a:extLst>
          </p:cNvPr>
          <p:cNvSpPr txBox="1">
            <a:spLocks/>
          </p:cNvSpPr>
          <p:nvPr userDrawn="1"/>
        </p:nvSpPr>
        <p:spPr>
          <a:xfrm>
            <a:off x="490538" y="752475"/>
            <a:ext cx="4540250" cy="2830513"/>
          </a:xfrm>
          <a:prstGeom prst="rect">
            <a:avLst/>
          </a:prstGeom>
        </p:spPr>
        <p:txBody>
          <a:bodyPr/>
          <a:lstStyle>
            <a:lvl1pPr algn="l" defTabSz="457200" rtl="0" eaLnBrk="0" fontAlgn="base" hangingPunct="0">
              <a:spcBef>
                <a:spcPct val="0"/>
              </a:spcBef>
              <a:spcAft>
                <a:spcPct val="0"/>
              </a:spcAft>
              <a:defRPr sz="3000" b="1" kern="1200">
                <a:solidFill>
                  <a:srgbClr val="7F7F7F"/>
                </a:solidFill>
                <a:latin typeface="Arial"/>
                <a:ea typeface="ＭＳ Ｐゴシック" charset="0"/>
                <a:cs typeface="Arial"/>
              </a:defRPr>
            </a:lvl1pPr>
            <a:lvl2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000" b="1">
                <a:solidFill>
                  <a:srgbClr val="7F7F7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sz="1800" b="0" dirty="0"/>
          </a:p>
        </p:txBody>
      </p:sp>
      <p:sp>
        <p:nvSpPr>
          <p:cNvPr id="8" name="Title 1"/>
          <p:cNvSpPr>
            <a:spLocks noGrp="1"/>
          </p:cNvSpPr>
          <p:nvPr>
            <p:ph type="title"/>
          </p:nvPr>
        </p:nvSpPr>
        <p:spPr>
          <a:xfrm>
            <a:off x="468000" y="252000"/>
            <a:ext cx="8207455" cy="420531"/>
          </a:xfrm>
          <a:prstGeom prst="rect">
            <a:avLst/>
          </a:prstGeom>
        </p:spPr>
        <p:txBody>
          <a:bodyPr/>
          <a:lstStyle>
            <a:lvl1pPr>
              <a:defRPr sz="3000"/>
            </a:lvl1pPr>
          </a:lstStyle>
          <a:p>
            <a:r>
              <a:rPr lang="en-US" dirty="0"/>
              <a:t>Click to edit Master title style</a:t>
            </a:r>
          </a:p>
        </p:txBody>
      </p:sp>
      <p:sp>
        <p:nvSpPr>
          <p:cNvPr id="10" name="Content Placeholder 2"/>
          <p:cNvSpPr>
            <a:spLocks noGrp="1"/>
          </p:cNvSpPr>
          <p:nvPr>
            <p:ph idx="11"/>
          </p:nvPr>
        </p:nvSpPr>
        <p:spPr>
          <a:xfrm>
            <a:off x="467999" y="756000"/>
            <a:ext cx="8207455" cy="463067"/>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able Placeholder 3"/>
          <p:cNvSpPr>
            <a:spLocks noGrp="1"/>
          </p:cNvSpPr>
          <p:nvPr>
            <p:ph type="tbl" sz="quarter" idx="16"/>
          </p:nvPr>
        </p:nvSpPr>
        <p:spPr>
          <a:xfrm>
            <a:off x="468000" y="1302536"/>
            <a:ext cx="8185462" cy="3084964"/>
          </a:xfrm>
        </p:spPr>
        <p:txBody>
          <a:bodyPr/>
          <a:lstStyle/>
          <a:p>
            <a:pPr lvl="0"/>
            <a:endParaRPr lang="en-US" noProof="0"/>
          </a:p>
        </p:txBody>
      </p:sp>
      <p:sp>
        <p:nvSpPr>
          <p:cNvPr id="7" name="Slide Number Placeholder 5">
            <a:extLst>
              <a:ext uri="{FF2B5EF4-FFF2-40B4-BE49-F238E27FC236}">
                <a16:creationId xmlns:a16="http://schemas.microsoft.com/office/drawing/2014/main" id="{AA4DE4F8-0B67-4368-BEA1-74AF02B00ABD}"/>
              </a:ext>
            </a:extLst>
          </p:cNvPr>
          <p:cNvSpPr>
            <a:spLocks noGrp="1"/>
          </p:cNvSpPr>
          <p:nvPr>
            <p:ph type="sldNum" sz="quarter" idx="17"/>
          </p:nvPr>
        </p:nvSpPr>
        <p:spPr/>
        <p:txBody>
          <a:bodyPr/>
          <a:lstStyle>
            <a:lvl1pPr>
              <a:defRPr/>
            </a:lvl1pPr>
          </a:lstStyle>
          <a:p>
            <a:fld id="{ECE52A90-583D-44BC-B6D4-48D21807C060}" type="slidenum">
              <a:rPr lang="en-US" altLang="en-US"/>
              <a:pPr/>
              <a:t>‹#›</a:t>
            </a:fld>
            <a:endParaRPr lang="en-US" altLang="en-US"/>
          </a:p>
        </p:txBody>
      </p:sp>
    </p:spTree>
    <p:extLst>
      <p:ext uri="{BB962C8B-B14F-4D97-AF65-F5344CB8AC3E}">
        <p14:creationId xmlns:p14="http://schemas.microsoft.com/office/powerpoint/2010/main" val="23278601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317A796-8992-4B80-8E59-5ADE8548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7938"/>
            <a:ext cx="9242425" cy="5199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56BA5C9A-4D1E-4CD4-82D8-EE65F65B70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950" y="579438"/>
            <a:ext cx="1206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990600" y="3802161"/>
            <a:ext cx="4186862" cy="728898"/>
          </a:xfrm>
          <a:prstGeom prst="rect">
            <a:avLst/>
          </a:prstGeom>
        </p:spPr>
        <p:txBody>
          <a:bodyPr/>
          <a:lstStyle>
            <a:lvl1pPr marL="0" indent="0">
              <a:buNone/>
              <a:defRPr sz="2000" b="1">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Tree>
    <p:extLst>
      <p:ext uri="{BB962C8B-B14F-4D97-AF65-F5344CB8AC3E}">
        <p14:creationId xmlns:p14="http://schemas.microsoft.com/office/powerpoint/2010/main" val="41150789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366521E-5412-4C5A-B273-98BC2E85563A}"/>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51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14545D66-9911-4FAD-8590-551F217857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950" y="579438"/>
            <a:ext cx="1206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F8042F5D-E05F-46F4-A70D-24A1E2D4538C}"/>
              </a:ext>
            </a:extLst>
          </p:cNvPr>
          <p:cNvSpPr>
            <a:spLocks noGrp="1"/>
          </p:cNvSpPr>
          <p:nvPr>
            <p:ph idx="1"/>
          </p:nvPr>
        </p:nvSpPr>
        <p:spPr>
          <a:xfrm>
            <a:off x="990600" y="3802161"/>
            <a:ext cx="4186862" cy="728898"/>
          </a:xfrm>
          <a:prstGeom prst="rect">
            <a:avLst/>
          </a:prstGeom>
        </p:spPr>
        <p:txBody>
          <a:bodyPr/>
          <a:lstStyle>
            <a:lvl1pPr marL="0" indent="0">
              <a:buNone/>
              <a:defRPr sz="2000" b="1">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Tree>
    <p:extLst>
      <p:ext uri="{BB962C8B-B14F-4D97-AF65-F5344CB8AC3E}">
        <p14:creationId xmlns:p14="http://schemas.microsoft.com/office/powerpoint/2010/main" val="36245460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366521E-5412-4C5A-B273-98BC2E85563A}"/>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51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14545D66-9911-4FAD-8590-551F217857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950" y="579438"/>
            <a:ext cx="1206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9EDBA9AA-CF5E-4534-B48A-D7FC83D4B431}"/>
              </a:ext>
            </a:extLst>
          </p:cNvPr>
          <p:cNvSpPr>
            <a:spLocks noGrp="1"/>
          </p:cNvSpPr>
          <p:nvPr>
            <p:ph type="title"/>
          </p:nvPr>
        </p:nvSpPr>
        <p:spPr>
          <a:xfrm>
            <a:off x="996950" y="1205849"/>
            <a:ext cx="6940197" cy="857250"/>
          </a:xfrm>
          <a:prstGeom prst="rect">
            <a:avLst/>
          </a:prstGeom>
        </p:spPr>
        <p:txBody>
          <a:bodyPr/>
          <a:lstStyle>
            <a:lvl1pPr>
              <a:lnSpc>
                <a:spcPct val="80000"/>
              </a:lnSpc>
              <a:defRPr sz="4000">
                <a:solidFill>
                  <a:schemeClr val="bg1"/>
                </a:solidFill>
              </a:defRPr>
            </a:lvl1pPr>
          </a:lstStyle>
          <a:p>
            <a:r>
              <a:rPr lang="en-US" dirty="0"/>
              <a:t>Click to edit Master</a:t>
            </a:r>
          </a:p>
        </p:txBody>
      </p:sp>
      <p:sp>
        <p:nvSpPr>
          <p:cNvPr id="10" name="Content Placeholder 2">
            <a:extLst>
              <a:ext uri="{FF2B5EF4-FFF2-40B4-BE49-F238E27FC236}">
                <a16:creationId xmlns:a16="http://schemas.microsoft.com/office/drawing/2014/main" id="{9C2D7F13-0365-49D9-9CED-0295BB573110}"/>
              </a:ext>
            </a:extLst>
          </p:cNvPr>
          <p:cNvSpPr>
            <a:spLocks noGrp="1"/>
          </p:cNvSpPr>
          <p:nvPr>
            <p:ph idx="1"/>
          </p:nvPr>
        </p:nvSpPr>
        <p:spPr>
          <a:xfrm>
            <a:off x="996950" y="2398800"/>
            <a:ext cx="6940197" cy="524919"/>
          </a:xfrm>
          <a:prstGeom prst="rect">
            <a:avLst/>
          </a:prstGeom>
        </p:spPr>
        <p:txBody>
          <a:bodyPr/>
          <a:lstStyle>
            <a:lvl1pPr marL="0" indent="0">
              <a:buNone/>
              <a:defRPr sz="2000" b="1">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99FBCD04-001D-46A0-8F80-983A2C40EF11}"/>
              </a:ext>
            </a:extLst>
          </p:cNvPr>
          <p:cNvSpPr>
            <a:spLocks noGrp="1"/>
          </p:cNvSpPr>
          <p:nvPr>
            <p:ph idx="11"/>
          </p:nvPr>
        </p:nvSpPr>
        <p:spPr>
          <a:xfrm>
            <a:off x="996950" y="3380214"/>
            <a:ext cx="3822323" cy="463067"/>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BE89EF78-925A-4E2C-831C-B961E405E157}"/>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Lst>
          </a:blip>
          <a:stretch>
            <a:fillRect/>
          </a:stretch>
        </p:blipFill>
        <p:spPr>
          <a:xfrm>
            <a:off x="6899896" y="4658497"/>
            <a:ext cx="2176142" cy="446388"/>
          </a:xfrm>
          <a:prstGeom prst="rect">
            <a:avLst/>
          </a:prstGeom>
        </p:spPr>
      </p:pic>
    </p:spTree>
    <p:extLst>
      <p:ext uri="{BB962C8B-B14F-4D97-AF65-F5344CB8AC3E}">
        <p14:creationId xmlns:p14="http://schemas.microsoft.com/office/powerpoint/2010/main" val="100097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Inner) 1">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2F6D0A0-0039-4568-9220-A2DCCF0B1E1A}"/>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8000"/>
          </a:xfrm>
          <a:prstGeom prst="rect">
            <a:avLst/>
          </a:prstGeom>
          <a:solidFill>
            <a:srgbClr val="7F7F7F"/>
          </a:solidFill>
          <a:ln>
            <a:noFill/>
          </a:ln>
        </p:spPr>
      </p:pic>
      <p:pic>
        <p:nvPicPr>
          <p:cNvPr id="7" name="Picture 11">
            <a:extLst>
              <a:ext uri="{FF2B5EF4-FFF2-40B4-BE49-F238E27FC236}">
                <a16:creationId xmlns:a16="http://schemas.microsoft.com/office/drawing/2014/main" id="{7A2E4D12-AECC-4812-A855-96B5855874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950" y="579438"/>
            <a:ext cx="1206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96950" y="1011893"/>
            <a:ext cx="5466737" cy="857250"/>
          </a:xfrm>
          <a:prstGeom prst="rect">
            <a:avLst/>
          </a:prstGeom>
        </p:spPr>
        <p:txBody>
          <a:bodyPr/>
          <a:lstStyle>
            <a:lvl1pPr>
              <a:lnSpc>
                <a:spcPct val="90000"/>
              </a:lnSpc>
              <a:defRPr sz="3000">
                <a:solidFill>
                  <a:schemeClr val="bg1"/>
                </a:solidFill>
              </a:defRPr>
            </a:lvl1pPr>
          </a:lstStyle>
          <a:p>
            <a:r>
              <a:rPr lang="en-US" dirty="0"/>
              <a:t>Click to edit Master</a:t>
            </a:r>
          </a:p>
        </p:txBody>
      </p:sp>
      <p:sp>
        <p:nvSpPr>
          <p:cNvPr id="15" name="Content Placeholder 2"/>
          <p:cNvSpPr>
            <a:spLocks noGrp="1"/>
          </p:cNvSpPr>
          <p:nvPr>
            <p:ph idx="1"/>
          </p:nvPr>
        </p:nvSpPr>
        <p:spPr>
          <a:xfrm>
            <a:off x="996950" y="2379656"/>
            <a:ext cx="5466737" cy="524919"/>
          </a:xfrm>
          <a:prstGeom prst="rect">
            <a:avLst/>
          </a:prstGeom>
        </p:spPr>
        <p:txBody>
          <a:bodyPr/>
          <a:lstStyle>
            <a:lvl1pPr marL="0" indent="0">
              <a:buNone/>
              <a:defRPr sz="1800" b="0">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Click to edit Master text styles</a:t>
            </a:r>
          </a:p>
        </p:txBody>
      </p:sp>
      <p:sp>
        <p:nvSpPr>
          <p:cNvPr id="17" name="Content Placeholder 2"/>
          <p:cNvSpPr>
            <a:spLocks noGrp="1"/>
          </p:cNvSpPr>
          <p:nvPr>
            <p:ph idx="12"/>
          </p:nvPr>
        </p:nvSpPr>
        <p:spPr>
          <a:xfrm>
            <a:off x="996950" y="3135988"/>
            <a:ext cx="4628248" cy="1579484"/>
          </a:xfrm>
          <a:prstGeom prst="rect">
            <a:avLst/>
          </a:prstGeom>
        </p:spPr>
        <p:txBody>
          <a:bodyPr/>
          <a:lstStyle>
            <a:lvl1pPr marL="0" indent="0">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BC70F923-FDFB-4393-9154-B11064D95FFB}"/>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Lst>
          </a:blip>
          <a:stretch>
            <a:fillRect/>
          </a:stretch>
        </p:blipFill>
        <p:spPr>
          <a:xfrm>
            <a:off x="6899896" y="4658497"/>
            <a:ext cx="2176142" cy="446388"/>
          </a:xfrm>
          <a:prstGeom prst="rect">
            <a:avLst/>
          </a:prstGeom>
        </p:spPr>
      </p:pic>
    </p:spTree>
    <p:extLst>
      <p:ext uri="{BB962C8B-B14F-4D97-AF65-F5344CB8AC3E}">
        <p14:creationId xmlns:p14="http://schemas.microsoft.com/office/powerpoint/2010/main" val="7049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Inner) 2">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41A7FEB2-0E43-405E-BD98-216B9FCD41FB}"/>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5148000"/>
          </a:xfrm>
          <a:prstGeom prst="rect">
            <a:avLst/>
          </a:prstGeom>
          <a:solidFill>
            <a:srgbClr val="006F88"/>
          </a:solidFill>
          <a:ln>
            <a:noFill/>
          </a:ln>
        </p:spPr>
      </p:pic>
      <p:pic>
        <p:nvPicPr>
          <p:cNvPr id="7" name="Picture 11">
            <a:extLst>
              <a:ext uri="{FF2B5EF4-FFF2-40B4-BE49-F238E27FC236}">
                <a16:creationId xmlns:a16="http://schemas.microsoft.com/office/drawing/2014/main" id="{7A2E4D12-AECC-4812-A855-96B5855874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950" y="579438"/>
            <a:ext cx="12065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96950" y="993421"/>
            <a:ext cx="5466737" cy="857250"/>
          </a:xfrm>
          <a:prstGeom prst="rect">
            <a:avLst/>
          </a:prstGeom>
        </p:spPr>
        <p:txBody>
          <a:bodyPr/>
          <a:lstStyle>
            <a:lvl1pPr>
              <a:lnSpc>
                <a:spcPct val="90000"/>
              </a:lnSpc>
              <a:defRPr sz="3000">
                <a:solidFill>
                  <a:schemeClr val="bg1"/>
                </a:solidFill>
              </a:defRPr>
            </a:lvl1pPr>
          </a:lstStyle>
          <a:p>
            <a:r>
              <a:rPr lang="en-US" dirty="0"/>
              <a:t>Click to edit Master</a:t>
            </a:r>
          </a:p>
        </p:txBody>
      </p:sp>
      <p:sp>
        <p:nvSpPr>
          <p:cNvPr id="15" name="Content Placeholder 2"/>
          <p:cNvSpPr>
            <a:spLocks noGrp="1"/>
          </p:cNvSpPr>
          <p:nvPr>
            <p:ph idx="1"/>
          </p:nvPr>
        </p:nvSpPr>
        <p:spPr>
          <a:xfrm>
            <a:off x="996950" y="2361184"/>
            <a:ext cx="5466737" cy="524919"/>
          </a:xfrm>
          <a:prstGeom prst="rect">
            <a:avLst/>
          </a:prstGeom>
        </p:spPr>
        <p:txBody>
          <a:bodyPr/>
          <a:lstStyle>
            <a:lvl1pPr marL="0" indent="0">
              <a:buNone/>
              <a:defRPr sz="1800" b="0">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Click to edit Master text styles</a:t>
            </a:r>
          </a:p>
        </p:txBody>
      </p:sp>
      <p:sp>
        <p:nvSpPr>
          <p:cNvPr id="17" name="Content Placeholder 2"/>
          <p:cNvSpPr>
            <a:spLocks noGrp="1"/>
          </p:cNvSpPr>
          <p:nvPr>
            <p:ph idx="12"/>
          </p:nvPr>
        </p:nvSpPr>
        <p:spPr>
          <a:xfrm>
            <a:off x="996950" y="3117516"/>
            <a:ext cx="4628248" cy="1579484"/>
          </a:xfrm>
          <a:prstGeom prst="rect">
            <a:avLst/>
          </a:prstGeom>
        </p:spPr>
        <p:txBody>
          <a:bodyPr/>
          <a:lstStyle>
            <a:lvl1pPr marL="0" indent="0">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3" name="Picture 2" descr="Logo&#10;&#10;Description automatically generated">
            <a:extLst>
              <a:ext uri="{FF2B5EF4-FFF2-40B4-BE49-F238E27FC236}">
                <a16:creationId xmlns:a16="http://schemas.microsoft.com/office/drawing/2014/main" id="{2D224733-A38E-475E-A061-10193FA678EA}"/>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Lst>
          </a:blip>
          <a:stretch>
            <a:fillRect/>
          </a:stretch>
        </p:blipFill>
        <p:spPr>
          <a:xfrm>
            <a:off x="6899896" y="4658497"/>
            <a:ext cx="2176142" cy="446388"/>
          </a:xfrm>
          <a:prstGeom prst="rect">
            <a:avLst/>
          </a:prstGeom>
        </p:spPr>
      </p:pic>
    </p:spTree>
    <p:extLst>
      <p:ext uri="{BB962C8B-B14F-4D97-AF65-F5344CB8AC3E}">
        <p14:creationId xmlns:p14="http://schemas.microsoft.com/office/powerpoint/2010/main" val="339562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4D6914-B011-4EEA-B7B0-677A03F1B38B}"/>
              </a:ext>
            </a:extLst>
          </p:cNvPr>
          <p:cNvSpPr>
            <a:spLocks noChangeArrowheads="1"/>
          </p:cNvSpPr>
          <p:nvPr userDrawn="1"/>
        </p:nvSpPr>
        <p:spPr bwMode="auto">
          <a:xfrm>
            <a:off x="0" y="0"/>
            <a:ext cx="9144000" cy="5148000"/>
          </a:xfrm>
          <a:prstGeom prst="rect">
            <a:avLst/>
          </a:prstGeom>
          <a:solidFill>
            <a:srgbClr val="7F7F7F"/>
          </a:solidFill>
          <a:ln w="9525">
            <a:noFill/>
            <a:miter lim="800000"/>
            <a:headEnd/>
            <a:tailEnd/>
          </a:ln>
          <a:effectLst>
            <a:outerShdw dist="23000" sx="999" sy="999" rotWithShape="0">
              <a:srgbClr val="808080"/>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504000" y="252000"/>
            <a:ext cx="8229600" cy="473275"/>
          </a:xfrm>
          <a:prstGeom prst="rect">
            <a:avLst/>
          </a:prstGeom>
        </p:spPr>
        <p:txBody>
          <a:bodyPr/>
          <a:lstStyle>
            <a:lvl1pPr>
              <a:defRPr sz="3000">
                <a:solidFill>
                  <a:srgbClr val="FFFFFF"/>
                </a:solidFill>
              </a:defRPr>
            </a:lvl1pPr>
          </a:lstStyle>
          <a:p>
            <a:r>
              <a:rPr lang="en-US" dirty="0"/>
              <a:t>Click to edit Master title style</a:t>
            </a:r>
          </a:p>
        </p:txBody>
      </p:sp>
      <p:sp>
        <p:nvSpPr>
          <p:cNvPr id="4" name="Content Placeholder 2"/>
          <p:cNvSpPr>
            <a:spLocks noGrp="1"/>
          </p:cNvSpPr>
          <p:nvPr>
            <p:ph idx="1"/>
          </p:nvPr>
        </p:nvSpPr>
        <p:spPr>
          <a:xfrm>
            <a:off x="468000" y="1548000"/>
            <a:ext cx="8229600" cy="2569425"/>
          </a:xfrm>
          <a:prstGeom prst="rect">
            <a:avLst/>
          </a:prstGeom>
        </p:spPr>
        <p:txBody>
          <a:bodyPr/>
          <a:lstStyle>
            <a:lvl1pPr>
              <a:buFont typeface="+mj-lt"/>
              <a:buAutoNum type="arabicPeriod"/>
              <a:defRPr>
                <a:solidFill>
                  <a:srgbClr val="FFFFFF"/>
                </a:solidFill>
              </a:defRPr>
            </a:lvl1pPr>
          </a:lstStyle>
          <a:p>
            <a:pPr lvl="0"/>
            <a:r>
              <a:rPr lang="en-US" dirty="0"/>
              <a:t>Click to edit Master text styles</a:t>
            </a:r>
          </a:p>
        </p:txBody>
      </p:sp>
      <p:pic>
        <p:nvPicPr>
          <p:cNvPr id="10" name="Picture 9" descr="Logo&#10;&#10;Description automatically generated">
            <a:extLst>
              <a:ext uri="{FF2B5EF4-FFF2-40B4-BE49-F238E27FC236}">
                <a16:creationId xmlns:a16="http://schemas.microsoft.com/office/drawing/2014/main" id="{269DB490-A16F-4FE9-BF7E-7538F3DDD519}"/>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tretch>
            <a:fillRect/>
          </a:stretch>
        </p:blipFill>
        <p:spPr>
          <a:xfrm>
            <a:off x="6899896" y="4658497"/>
            <a:ext cx="2176142" cy="446388"/>
          </a:xfrm>
          <a:prstGeom prst="rect">
            <a:avLst/>
          </a:prstGeom>
        </p:spPr>
      </p:pic>
      <p:sp>
        <p:nvSpPr>
          <p:cNvPr id="11" name="Slide Number Placeholder 5">
            <a:extLst>
              <a:ext uri="{FF2B5EF4-FFF2-40B4-BE49-F238E27FC236}">
                <a16:creationId xmlns:a16="http://schemas.microsoft.com/office/drawing/2014/main" id="{CD656717-9A50-4E08-B016-07E76A40886C}"/>
              </a:ext>
            </a:extLst>
          </p:cNvPr>
          <p:cNvSpPr>
            <a:spLocks noGrp="1"/>
          </p:cNvSpPr>
          <p:nvPr>
            <p:ph type="sldNum" sz="quarter" idx="12"/>
          </p:nvPr>
        </p:nvSpPr>
        <p:spPr>
          <a:xfrm>
            <a:off x="463550" y="4668838"/>
            <a:ext cx="2133600" cy="274637"/>
          </a:xfrm>
        </p:spPr>
        <p:txBody>
          <a:bodyPr/>
          <a:lstStyle>
            <a:lvl1pPr>
              <a:defRPr/>
            </a:lvl1pPr>
          </a:lstStyle>
          <a:p>
            <a:fld id="{5AE97CA6-F09E-4AD8-8B5F-95EFECF0F5AE}" type="slidenum">
              <a:rPr lang="en-US" altLang="en-US"/>
              <a:pPr/>
              <a:t>‹#›</a:t>
            </a:fld>
            <a:endParaRPr lang="en-US" altLang="en-US" dirty="0"/>
          </a:p>
        </p:txBody>
      </p:sp>
    </p:spTree>
    <p:extLst>
      <p:ext uri="{BB962C8B-B14F-4D97-AF65-F5344CB8AC3E}">
        <p14:creationId xmlns:p14="http://schemas.microsoft.com/office/powerpoint/2010/main" val="256080184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4D6914-B011-4EEA-B7B0-677A03F1B38B}"/>
              </a:ext>
            </a:extLst>
          </p:cNvPr>
          <p:cNvSpPr>
            <a:spLocks noChangeArrowheads="1"/>
          </p:cNvSpPr>
          <p:nvPr userDrawn="1"/>
        </p:nvSpPr>
        <p:spPr bwMode="auto">
          <a:xfrm>
            <a:off x="0" y="0"/>
            <a:ext cx="9144000" cy="5148000"/>
          </a:xfrm>
          <a:prstGeom prst="rect">
            <a:avLst/>
          </a:prstGeom>
          <a:solidFill>
            <a:srgbClr val="006F88"/>
          </a:solidFill>
          <a:ln w="9525">
            <a:noFill/>
            <a:miter lim="800000"/>
            <a:headEnd/>
            <a:tailEnd/>
          </a:ln>
          <a:effectLst>
            <a:outerShdw dist="23000" sx="999" sy="999" rotWithShape="0">
              <a:srgbClr val="808080"/>
            </a:outerShdw>
          </a:effec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504000" y="252000"/>
            <a:ext cx="8229600" cy="473275"/>
          </a:xfrm>
          <a:prstGeom prst="rect">
            <a:avLst/>
          </a:prstGeom>
        </p:spPr>
        <p:txBody>
          <a:bodyPr/>
          <a:lstStyle>
            <a:lvl1pPr>
              <a:defRPr sz="3000">
                <a:solidFill>
                  <a:srgbClr val="FFFFFF"/>
                </a:solidFill>
              </a:defRPr>
            </a:lvl1pPr>
          </a:lstStyle>
          <a:p>
            <a:r>
              <a:rPr lang="en-US" dirty="0"/>
              <a:t>Click to edit Master title style</a:t>
            </a:r>
          </a:p>
        </p:txBody>
      </p:sp>
      <p:sp>
        <p:nvSpPr>
          <p:cNvPr id="4" name="Content Placeholder 2"/>
          <p:cNvSpPr>
            <a:spLocks noGrp="1"/>
          </p:cNvSpPr>
          <p:nvPr>
            <p:ph idx="1"/>
          </p:nvPr>
        </p:nvSpPr>
        <p:spPr>
          <a:xfrm>
            <a:off x="468000" y="1548000"/>
            <a:ext cx="8229600" cy="2569425"/>
          </a:xfrm>
          <a:prstGeom prst="rect">
            <a:avLst/>
          </a:prstGeom>
        </p:spPr>
        <p:txBody>
          <a:bodyPr/>
          <a:lstStyle>
            <a:lvl1pPr>
              <a:buFont typeface="+mj-lt"/>
              <a:buAutoNum type="arabicPeriod"/>
              <a:defRPr>
                <a:solidFill>
                  <a:srgbClr val="FFFFFF"/>
                </a:solidFill>
              </a:defRPr>
            </a:lvl1pPr>
          </a:lstStyle>
          <a:p>
            <a:pPr lvl="0"/>
            <a:r>
              <a:rPr lang="en-US" dirty="0"/>
              <a:t>Click to edit Master text styles</a:t>
            </a:r>
          </a:p>
        </p:txBody>
      </p:sp>
      <p:sp>
        <p:nvSpPr>
          <p:cNvPr id="7" name="Slide Number Placeholder 5">
            <a:extLst>
              <a:ext uri="{FF2B5EF4-FFF2-40B4-BE49-F238E27FC236}">
                <a16:creationId xmlns:a16="http://schemas.microsoft.com/office/drawing/2014/main" id="{6224B4DE-9901-43F0-A003-7D0C0391A2F1}"/>
              </a:ext>
            </a:extLst>
          </p:cNvPr>
          <p:cNvSpPr>
            <a:spLocks noGrp="1"/>
          </p:cNvSpPr>
          <p:nvPr>
            <p:ph type="sldNum" sz="quarter" idx="10"/>
          </p:nvPr>
        </p:nvSpPr>
        <p:spPr>
          <a:xfrm>
            <a:off x="457200" y="4694238"/>
            <a:ext cx="2133600" cy="274637"/>
          </a:xfrm>
        </p:spPr>
        <p:txBody>
          <a:bodyPr/>
          <a:lstStyle>
            <a:lvl1pPr>
              <a:defRPr>
                <a:solidFill>
                  <a:srgbClr val="FFFFFF"/>
                </a:solidFill>
              </a:defRPr>
            </a:lvl1pPr>
          </a:lstStyle>
          <a:p>
            <a:fld id="{ECBCFCA0-CC51-4D0F-B3DD-9A601CCE7362}" type="slidenum">
              <a:rPr lang="en-US" altLang="en-US"/>
              <a:pPr/>
              <a:t>‹#›</a:t>
            </a:fld>
            <a:endParaRPr lang="en-US" altLang="en-US"/>
          </a:p>
        </p:txBody>
      </p:sp>
      <p:pic>
        <p:nvPicPr>
          <p:cNvPr id="10" name="Picture 9" descr="Logo&#10;&#10;Description automatically generated">
            <a:extLst>
              <a:ext uri="{FF2B5EF4-FFF2-40B4-BE49-F238E27FC236}">
                <a16:creationId xmlns:a16="http://schemas.microsoft.com/office/drawing/2014/main" id="{935D6305-6D2E-49E7-8644-E7DC4176AB84}"/>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tretch>
            <a:fillRect/>
          </a:stretch>
        </p:blipFill>
        <p:spPr>
          <a:xfrm>
            <a:off x="6899896" y="4658497"/>
            <a:ext cx="2176142" cy="446388"/>
          </a:xfrm>
          <a:prstGeom prst="rect">
            <a:avLst/>
          </a:prstGeom>
        </p:spPr>
      </p:pic>
    </p:spTree>
    <p:extLst>
      <p:ext uri="{BB962C8B-B14F-4D97-AF65-F5344CB8AC3E}">
        <p14:creationId xmlns:p14="http://schemas.microsoft.com/office/powerpoint/2010/main" val="22053517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
    <p:spTree>
      <p:nvGrpSpPr>
        <p:cNvPr id="1" name=""/>
        <p:cNvGrpSpPr/>
        <p:nvPr/>
      </p:nvGrpSpPr>
      <p:grpSpPr>
        <a:xfrm>
          <a:off x="0" y="0"/>
          <a:ext cx="0" cy="0"/>
          <a:chOff x="0" y="0"/>
          <a:chExt cx="0" cy="0"/>
        </a:xfrm>
      </p:grpSpPr>
      <p:sp>
        <p:nvSpPr>
          <p:cNvPr id="2" name="Title 1"/>
          <p:cNvSpPr>
            <a:spLocks noGrp="1"/>
          </p:cNvSpPr>
          <p:nvPr>
            <p:ph type="title"/>
          </p:nvPr>
        </p:nvSpPr>
        <p:spPr>
          <a:xfrm>
            <a:off x="468000" y="252000"/>
            <a:ext cx="8229600" cy="473275"/>
          </a:xfrm>
          <a:prstGeom prst="rect">
            <a:avLst/>
          </a:prstGeom>
        </p:spPr>
        <p:txBody>
          <a:bodyPr/>
          <a:lstStyle>
            <a:lvl1pPr>
              <a:defRPr sz="3000"/>
            </a:lvl1pPr>
          </a:lstStyle>
          <a:p>
            <a:r>
              <a:rPr lang="en-US" dirty="0"/>
              <a:t>Click to edit Master title style</a:t>
            </a:r>
          </a:p>
        </p:txBody>
      </p:sp>
      <p:sp>
        <p:nvSpPr>
          <p:cNvPr id="4" name="Content Placeholder 2"/>
          <p:cNvSpPr>
            <a:spLocks noGrp="1"/>
          </p:cNvSpPr>
          <p:nvPr>
            <p:ph idx="1"/>
          </p:nvPr>
        </p:nvSpPr>
        <p:spPr>
          <a:xfrm>
            <a:off x="468000" y="1548000"/>
            <a:ext cx="8229600" cy="2569425"/>
          </a:xfrm>
          <a:prstGeom prst="rect">
            <a:avLst/>
          </a:prstGeom>
        </p:spPr>
        <p:txBody>
          <a:bodyPr/>
          <a:lstStyle>
            <a:lvl1pPr marL="179388" indent="-179388">
              <a:buFont typeface="Arial" panose="020B0604020202020204" pitchFamily="34" charset="0"/>
              <a:buChar char="•"/>
              <a:defRPr/>
            </a:lvl1pPr>
            <a:lvl2pPr marL="357188" indent="-177800">
              <a:buFont typeface="Arial" panose="020B0604020202020204" pitchFamily="34" charset="0"/>
              <a:buChar char="•"/>
              <a:defRPr/>
            </a:lvl2pPr>
            <a:lvl3pPr marL="536575" indent="-179388">
              <a:defRPr sz="1200"/>
            </a:lvl3pPr>
          </a:lstStyle>
          <a:p>
            <a:pPr lvl="0"/>
            <a:r>
              <a:rPr lang="en-US" dirty="0"/>
              <a:t>Click to edit Master text styles</a:t>
            </a:r>
          </a:p>
          <a:p>
            <a:pPr lvl="1"/>
            <a:r>
              <a:rPr lang="en-US" dirty="0" err="1"/>
              <a:t>Sdsdfdfs</a:t>
            </a:r>
            <a:endParaRPr lang="en-US" dirty="0"/>
          </a:p>
          <a:p>
            <a:pPr lvl="2"/>
            <a:r>
              <a:rPr lang="en-US" dirty="0" err="1"/>
              <a:t>sdadas</a:t>
            </a:r>
            <a:endParaRPr lang="en-US" dirty="0"/>
          </a:p>
        </p:txBody>
      </p:sp>
      <p:sp>
        <p:nvSpPr>
          <p:cNvPr id="3" name="Slide Number Placeholder 2">
            <a:extLst>
              <a:ext uri="{FF2B5EF4-FFF2-40B4-BE49-F238E27FC236}">
                <a16:creationId xmlns:a16="http://schemas.microsoft.com/office/drawing/2014/main" id="{465F0B2D-0161-484A-9742-6F40ECC8DBB3}"/>
              </a:ext>
            </a:extLst>
          </p:cNvPr>
          <p:cNvSpPr>
            <a:spLocks noGrp="1"/>
          </p:cNvSpPr>
          <p:nvPr>
            <p:ph type="sldNum" sz="quarter" idx="10"/>
          </p:nvPr>
        </p:nvSpPr>
        <p:spPr/>
        <p:txBody>
          <a:bodyPr/>
          <a:lstStyle/>
          <a:p>
            <a:fld id="{7469D65D-BC81-443C-83BA-A4AD4AFCD915}" type="slidenum">
              <a:rPr lang="en-US" altLang="en-US" smtClean="0"/>
              <a:pPr/>
              <a:t>‹#›</a:t>
            </a:fld>
            <a:endParaRPr lang="en-US" altLang="en-US"/>
          </a:p>
        </p:txBody>
      </p:sp>
      <p:pic>
        <p:nvPicPr>
          <p:cNvPr id="8" name="Picture 7" descr="Logo&#10;&#10;Description automatically generated">
            <a:extLst>
              <a:ext uri="{FF2B5EF4-FFF2-40B4-BE49-F238E27FC236}">
                <a16:creationId xmlns:a16="http://schemas.microsoft.com/office/drawing/2014/main" id="{0D68BAE5-1C22-48CA-BD2B-27E8C5990112}"/>
              </a:ext>
            </a:extLst>
          </p:cNvPr>
          <p:cNvPicPr>
            <a:picLocks noChangeAspect="1"/>
          </p:cNvPicPr>
          <p:nvPr userDrawn="1"/>
        </p:nvPicPr>
        <p:blipFill>
          <a:blip r:embed="rId2"/>
          <a:stretch>
            <a:fillRect/>
          </a:stretch>
        </p:blipFill>
        <p:spPr>
          <a:xfrm>
            <a:off x="6518191" y="4531046"/>
            <a:ext cx="2222156" cy="455827"/>
          </a:xfrm>
          <a:prstGeom prst="rect">
            <a:avLst/>
          </a:prstGeom>
        </p:spPr>
      </p:pic>
    </p:spTree>
    <p:extLst>
      <p:ext uri="{BB962C8B-B14F-4D97-AF65-F5344CB8AC3E}">
        <p14:creationId xmlns:p14="http://schemas.microsoft.com/office/powerpoint/2010/main" val="10711141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68000" y="252000"/>
            <a:ext cx="7488086" cy="415275"/>
          </a:xfrm>
          <a:prstGeom prst="rect">
            <a:avLst/>
          </a:prstGeom>
        </p:spPr>
        <p:txBody>
          <a:bodyPr/>
          <a:lstStyle>
            <a:lvl1pPr>
              <a:defRPr sz="3000"/>
            </a:lvl1pPr>
          </a:lstStyle>
          <a:p>
            <a:endParaRPr lang="en-US" dirty="0"/>
          </a:p>
        </p:txBody>
      </p:sp>
      <p:sp>
        <p:nvSpPr>
          <p:cNvPr id="4" name="Content Placeholder 2"/>
          <p:cNvSpPr>
            <a:spLocks noGrp="1"/>
          </p:cNvSpPr>
          <p:nvPr>
            <p:ph idx="1"/>
          </p:nvPr>
        </p:nvSpPr>
        <p:spPr>
          <a:xfrm>
            <a:off x="468000" y="1639818"/>
            <a:ext cx="7488086" cy="256942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Content Placeholder 2"/>
          <p:cNvSpPr>
            <a:spLocks noGrp="1"/>
          </p:cNvSpPr>
          <p:nvPr>
            <p:ph idx="11"/>
          </p:nvPr>
        </p:nvSpPr>
        <p:spPr>
          <a:xfrm>
            <a:off x="468000" y="756000"/>
            <a:ext cx="7488086" cy="463067"/>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F2EC8FDC-F795-4437-8052-D3C2E7C34D8D}"/>
              </a:ext>
            </a:extLst>
          </p:cNvPr>
          <p:cNvSpPr>
            <a:spLocks noGrp="1"/>
          </p:cNvSpPr>
          <p:nvPr>
            <p:ph type="sldNum" sz="quarter" idx="12"/>
          </p:nvPr>
        </p:nvSpPr>
        <p:spPr/>
        <p:txBody>
          <a:bodyPr/>
          <a:lstStyle>
            <a:lvl1pPr>
              <a:defRPr/>
            </a:lvl1pPr>
          </a:lstStyle>
          <a:p>
            <a:fld id="{5AE97CA6-F09E-4AD8-8B5F-95EFECF0F5AE}" type="slidenum">
              <a:rPr lang="en-US" altLang="en-US"/>
              <a:pPr/>
              <a:t>‹#›</a:t>
            </a:fld>
            <a:endParaRPr lang="en-US" altLang="en-US" dirty="0"/>
          </a:p>
        </p:txBody>
      </p:sp>
    </p:spTree>
    <p:extLst>
      <p:ext uri="{BB962C8B-B14F-4D97-AF65-F5344CB8AC3E}">
        <p14:creationId xmlns:p14="http://schemas.microsoft.com/office/powerpoint/2010/main" val="429093497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with Subtitle small">
    <p:spTree>
      <p:nvGrpSpPr>
        <p:cNvPr id="1" name=""/>
        <p:cNvGrpSpPr/>
        <p:nvPr/>
      </p:nvGrpSpPr>
      <p:grpSpPr>
        <a:xfrm>
          <a:off x="0" y="0"/>
          <a:ext cx="0" cy="0"/>
          <a:chOff x="0" y="0"/>
          <a:chExt cx="0" cy="0"/>
        </a:xfrm>
      </p:grpSpPr>
      <p:sp>
        <p:nvSpPr>
          <p:cNvPr id="2" name="Title 1"/>
          <p:cNvSpPr>
            <a:spLocks noGrp="1"/>
          </p:cNvSpPr>
          <p:nvPr>
            <p:ph type="title"/>
          </p:nvPr>
        </p:nvSpPr>
        <p:spPr>
          <a:xfrm>
            <a:off x="468000" y="252000"/>
            <a:ext cx="7488086" cy="415275"/>
          </a:xfrm>
          <a:prstGeom prst="rect">
            <a:avLst/>
          </a:prstGeom>
        </p:spPr>
        <p:txBody>
          <a:bodyPr/>
          <a:lstStyle>
            <a:lvl1pPr>
              <a:defRPr sz="3000"/>
            </a:lvl1pPr>
          </a:lstStyle>
          <a:p>
            <a:endParaRPr lang="en-US" dirty="0"/>
          </a:p>
        </p:txBody>
      </p:sp>
      <p:sp>
        <p:nvSpPr>
          <p:cNvPr id="4" name="Content Placeholder 2"/>
          <p:cNvSpPr>
            <a:spLocks noGrp="1"/>
          </p:cNvSpPr>
          <p:nvPr>
            <p:ph idx="1"/>
          </p:nvPr>
        </p:nvSpPr>
        <p:spPr>
          <a:xfrm>
            <a:off x="468000" y="1639818"/>
            <a:ext cx="5739853" cy="256942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Content Placeholder 2"/>
          <p:cNvSpPr>
            <a:spLocks noGrp="1"/>
          </p:cNvSpPr>
          <p:nvPr>
            <p:ph idx="11"/>
          </p:nvPr>
        </p:nvSpPr>
        <p:spPr>
          <a:xfrm>
            <a:off x="468000" y="756000"/>
            <a:ext cx="7488086" cy="463067"/>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F2EC8FDC-F795-4437-8052-D3C2E7C34D8D}"/>
              </a:ext>
            </a:extLst>
          </p:cNvPr>
          <p:cNvSpPr>
            <a:spLocks noGrp="1"/>
          </p:cNvSpPr>
          <p:nvPr>
            <p:ph type="sldNum" sz="quarter" idx="12"/>
          </p:nvPr>
        </p:nvSpPr>
        <p:spPr/>
        <p:txBody>
          <a:bodyPr/>
          <a:lstStyle>
            <a:lvl1pPr>
              <a:defRPr/>
            </a:lvl1pPr>
          </a:lstStyle>
          <a:p>
            <a:fld id="{5AE97CA6-F09E-4AD8-8B5F-95EFECF0F5AE}" type="slidenum">
              <a:rPr lang="en-US" altLang="en-US"/>
              <a:pPr/>
              <a:t>‹#›</a:t>
            </a:fld>
            <a:endParaRPr lang="en-US" altLang="en-US"/>
          </a:p>
        </p:txBody>
      </p:sp>
    </p:spTree>
    <p:extLst>
      <p:ext uri="{BB962C8B-B14F-4D97-AF65-F5344CB8AC3E}">
        <p14:creationId xmlns:p14="http://schemas.microsoft.com/office/powerpoint/2010/main" val="34897221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5F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FE36FB8-4454-4414-AB0B-D8EEBFD0604E}"/>
              </a:ext>
            </a:extLst>
          </p:cNvPr>
          <p:cNvSpPr txBox="1">
            <a:spLocks/>
          </p:cNvSpPr>
          <p:nvPr userDrawn="1"/>
        </p:nvSpPr>
        <p:spPr>
          <a:xfrm>
            <a:off x="463550" y="276225"/>
            <a:ext cx="8229600" cy="547688"/>
          </a:xfrm>
          <a:prstGeom prst="rect">
            <a:avLst/>
          </a:prstGeom>
        </p:spPr>
        <p:txBody>
          <a:bodyPr/>
          <a:lstStyle>
            <a:lvl1pPr algn="l" defTabSz="457200" rtl="0" eaLnBrk="0" fontAlgn="base" hangingPunct="0">
              <a:spcBef>
                <a:spcPct val="0"/>
              </a:spcBef>
              <a:spcAft>
                <a:spcPct val="0"/>
              </a:spcAft>
              <a:defRPr sz="3000" b="1" kern="1200">
                <a:solidFill>
                  <a:srgbClr val="7F7F7F"/>
                </a:solidFill>
                <a:latin typeface="Arial"/>
                <a:ea typeface="ＭＳ Ｐゴシック" charset="0"/>
                <a:cs typeface="Arial"/>
              </a:defRPr>
            </a:lvl1pPr>
            <a:lvl2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dirty="0"/>
          </a:p>
        </p:txBody>
      </p:sp>
      <p:sp>
        <p:nvSpPr>
          <p:cNvPr id="19" name="Title 1">
            <a:extLst>
              <a:ext uri="{FF2B5EF4-FFF2-40B4-BE49-F238E27FC236}">
                <a16:creationId xmlns:a16="http://schemas.microsoft.com/office/drawing/2014/main" id="{EEBDC4B3-1EB1-4866-A43F-66CE6F7D00A2}"/>
              </a:ext>
            </a:extLst>
          </p:cNvPr>
          <p:cNvSpPr txBox="1">
            <a:spLocks/>
          </p:cNvSpPr>
          <p:nvPr userDrawn="1"/>
        </p:nvSpPr>
        <p:spPr>
          <a:xfrm>
            <a:off x="481013" y="788988"/>
            <a:ext cx="6496050" cy="547687"/>
          </a:xfrm>
          <a:prstGeom prst="rect">
            <a:avLst/>
          </a:prstGeom>
        </p:spPr>
        <p:txBody>
          <a:bodyPr/>
          <a:lstStyle>
            <a:lvl1pPr algn="l" defTabSz="457200" rtl="0" eaLnBrk="0" fontAlgn="base" hangingPunct="0">
              <a:spcBef>
                <a:spcPct val="0"/>
              </a:spcBef>
              <a:spcAft>
                <a:spcPct val="0"/>
              </a:spcAft>
              <a:defRPr sz="3000" b="1" kern="1200">
                <a:solidFill>
                  <a:srgbClr val="7F7F7F"/>
                </a:solidFill>
                <a:latin typeface="Arial"/>
                <a:ea typeface="ＭＳ Ｐゴシック" charset="0"/>
                <a:cs typeface="Arial"/>
              </a:defRPr>
            </a:lvl1pPr>
            <a:lvl2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sz="1800" b="0" dirty="0"/>
          </a:p>
        </p:txBody>
      </p:sp>
      <p:sp>
        <p:nvSpPr>
          <p:cNvPr id="1028" name="Text Placeholder 2">
            <a:extLst>
              <a:ext uri="{FF2B5EF4-FFF2-40B4-BE49-F238E27FC236}">
                <a16:creationId xmlns:a16="http://schemas.microsoft.com/office/drawing/2014/main" id="{3FA7CB2A-C92E-4DD3-BB20-2F2EA8B665B4}"/>
              </a:ext>
            </a:extLst>
          </p:cNvPr>
          <p:cNvSpPr>
            <a:spLocks noGrp="1"/>
          </p:cNvSpPr>
          <p:nvPr>
            <p:ph type="body" idx="1"/>
          </p:nvPr>
        </p:nvSpPr>
        <p:spPr bwMode="auto">
          <a:xfrm>
            <a:off x="463550" y="1563688"/>
            <a:ext cx="8339138" cy="296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12" name="Title 1">
            <a:extLst>
              <a:ext uri="{FF2B5EF4-FFF2-40B4-BE49-F238E27FC236}">
                <a16:creationId xmlns:a16="http://schemas.microsoft.com/office/drawing/2014/main" id="{C1BBADDE-ABE7-47A5-AEAF-B791285E877C}"/>
              </a:ext>
            </a:extLst>
          </p:cNvPr>
          <p:cNvSpPr txBox="1">
            <a:spLocks/>
          </p:cNvSpPr>
          <p:nvPr userDrawn="1"/>
        </p:nvSpPr>
        <p:spPr>
          <a:xfrm>
            <a:off x="633413" y="941388"/>
            <a:ext cx="6496050" cy="547687"/>
          </a:xfrm>
          <a:prstGeom prst="rect">
            <a:avLst/>
          </a:prstGeom>
        </p:spPr>
        <p:txBody>
          <a:bodyPr/>
          <a:lstStyle>
            <a:lvl1pPr algn="l" defTabSz="457200" rtl="0" eaLnBrk="0" fontAlgn="base" hangingPunct="0">
              <a:spcBef>
                <a:spcPct val="0"/>
              </a:spcBef>
              <a:spcAft>
                <a:spcPct val="0"/>
              </a:spcAft>
              <a:defRPr sz="3000" b="1" kern="1200">
                <a:solidFill>
                  <a:srgbClr val="7F7F7F"/>
                </a:solidFill>
                <a:latin typeface="Arial"/>
                <a:ea typeface="ＭＳ Ｐゴシック" charset="0"/>
                <a:cs typeface="Arial"/>
              </a:defRPr>
            </a:lvl1pPr>
            <a:lvl2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4000">
                <a:solidFill>
                  <a:srgbClr val="7F7F7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sz="1800" b="0" dirty="0"/>
          </a:p>
        </p:txBody>
      </p:sp>
      <p:sp>
        <p:nvSpPr>
          <p:cNvPr id="15" name="Slide Number Placeholder 5">
            <a:extLst>
              <a:ext uri="{FF2B5EF4-FFF2-40B4-BE49-F238E27FC236}">
                <a16:creationId xmlns:a16="http://schemas.microsoft.com/office/drawing/2014/main" id="{B2CC2161-EEF9-4BFD-B93C-87408481577A}"/>
              </a:ext>
            </a:extLst>
          </p:cNvPr>
          <p:cNvSpPr>
            <a:spLocks noGrp="1"/>
          </p:cNvSpPr>
          <p:nvPr>
            <p:ph type="sldNum" sz="quarter" idx="4"/>
          </p:nvPr>
        </p:nvSpPr>
        <p:spPr>
          <a:xfrm>
            <a:off x="463550" y="4668838"/>
            <a:ext cx="2133600" cy="274637"/>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F485E"/>
                </a:solidFill>
                <a:latin typeface="Arial" panose="020B0604020202020204" pitchFamily="34" charset="0"/>
                <a:cs typeface="Arial" panose="020B0604020202020204" pitchFamily="34" charset="0"/>
              </a:defRPr>
            </a:lvl1pPr>
          </a:lstStyle>
          <a:p>
            <a:fld id="{7469D65D-BC81-443C-83BA-A4AD4AFCD9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63" r:id="rId3"/>
    <p:sldLayoutId id="2147483978" r:id="rId4"/>
    <p:sldLayoutId id="2147483962" r:id="rId5"/>
    <p:sldLayoutId id="2147483976" r:id="rId6"/>
    <p:sldLayoutId id="2147483961" r:id="rId7"/>
    <p:sldLayoutId id="2147483964" r:id="rId8"/>
    <p:sldLayoutId id="2147483973" r:id="rId9"/>
    <p:sldLayoutId id="2147483954" r:id="rId10"/>
    <p:sldLayoutId id="2147483966" r:id="rId11"/>
    <p:sldLayoutId id="2147483967" r:id="rId12"/>
    <p:sldLayoutId id="2147483965" r:id="rId13"/>
    <p:sldLayoutId id="2147483980" r:id="rId14"/>
    <p:sldLayoutId id="2147483972" r:id="rId15"/>
    <p:sldLayoutId id="2147483970" r:id="rId16"/>
    <p:sldLayoutId id="2147483971" r:id="rId17"/>
    <p:sldLayoutId id="2147483974" r:id="rId18"/>
  </p:sldLayoutIdLst>
  <p:hf hdr="0" ftr="0" dt="0"/>
  <p:txStyles>
    <p:titleStyle>
      <a:lvl1pPr algn="l" defTabSz="457200" rtl="0" eaLnBrk="0" fontAlgn="base" hangingPunct="0">
        <a:spcBef>
          <a:spcPct val="0"/>
        </a:spcBef>
        <a:spcAft>
          <a:spcPct val="0"/>
        </a:spcAft>
        <a:defRPr sz="3000" b="1" kern="1200">
          <a:solidFill>
            <a:srgbClr val="7F7F7F"/>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000" b="1">
          <a:solidFill>
            <a:srgbClr val="7F7F7F"/>
          </a:solidFill>
          <a:latin typeface="Arial"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000" b="1">
          <a:solidFill>
            <a:srgbClr val="7F7F7F"/>
          </a:solidFill>
          <a:latin typeface="Arial"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000" b="1">
          <a:solidFill>
            <a:srgbClr val="7F7F7F"/>
          </a:solidFill>
          <a:latin typeface="Arial"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000" b="1">
          <a:solidFill>
            <a:srgbClr val="7F7F7F"/>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1400" kern="1200">
          <a:solidFill>
            <a:srgbClr val="7F7F7F"/>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ACF9C50-A4B8-4F05-AA84-BFA84AAB76A4}"/>
              </a:ext>
            </a:extLst>
          </p:cNvPr>
          <p:cNvSpPr>
            <a:spLocks noGrp="1"/>
          </p:cNvSpPr>
          <p:nvPr>
            <p:ph type="title"/>
          </p:nvPr>
        </p:nvSpPr>
        <p:spPr>
          <a:xfrm>
            <a:off x="996950" y="993421"/>
            <a:ext cx="5466737" cy="857250"/>
          </a:xfrm>
        </p:spPr>
        <p:txBody>
          <a:bodyPr>
            <a:normAutofit/>
          </a:bodyPr>
          <a:lstStyle/>
          <a:p>
            <a:r>
              <a:rPr lang="en-US" altLang="en-US" dirty="0"/>
              <a:t>Application for Startups</a:t>
            </a:r>
          </a:p>
        </p:txBody>
      </p:sp>
      <p:sp>
        <p:nvSpPr>
          <p:cNvPr id="21506" name="Content Placeholder 2">
            <a:extLst>
              <a:ext uri="{FF2B5EF4-FFF2-40B4-BE49-F238E27FC236}">
                <a16:creationId xmlns:a16="http://schemas.microsoft.com/office/drawing/2014/main" id="{96A934C4-4B1E-4FF7-97C9-7B5EE66667F4}"/>
              </a:ext>
            </a:extLst>
          </p:cNvPr>
          <p:cNvSpPr>
            <a:spLocks noGrp="1"/>
          </p:cNvSpPr>
          <p:nvPr>
            <p:ph idx="1"/>
          </p:nvPr>
        </p:nvSpPr>
        <p:spPr>
          <a:xfrm>
            <a:off x="996950" y="2361184"/>
            <a:ext cx="5466737" cy="524919"/>
          </a:xfrm>
        </p:spPr>
        <p:txBody>
          <a:bodyPr wrap="square" anchor="t">
            <a:normAutofit/>
          </a:bodyPr>
          <a:lstStyle/>
          <a:p>
            <a:r>
              <a:rPr lang="en-US" altLang="en-US" dirty="0"/>
              <a:t>11</a:t>
            </a:r>
            <a:r>
              <a:rPr lang="en-US" altLang="en-US" baseline="30000" dirty="0"/>
              <a:t>th</a:t>
            </a:r>
            <a:r>
              <a:rPr lang="en-US" altLang="en-US" dirty="0"/>
              <a:t> Cycle - 2026</a:t>
            </a:r>
          </a:p>
        </p:txBody>
      </p:sp>
      <p:sp>
        <p:nvSpPr>
          <p:cNvPr id="21511" name="Content Placeholder 3">
            <a:extLst>
              <a:ext uri="{FF2B5EF4-FFF2-40B4-BE49-F238E27FC236}">
                <a16:creationId xmlns:a16="http://schemas.microsoft.com/office/drawing/2014/main" id="{478EED91-EB7D-FF5F-033B-408EEB794CA6}"/>
              </a:ext>
            </a:extLst>
          </p:cNvPr>
          <p:cNvSpPr>
            <a:spLocks noGrp="1"/>
          </p:cNvSpPr>
          <p:nvPr>
            <p:ph idx="12"/>
          </p:nvPr>
        </p:nvSpPr>
        <p:spPr>
          <a:xfrm>
            <a:off x="996950" y="3117516"/>
            <a:ext cx="4628248" cy="1579484"/>
          </a:xfrm>
        </p:spPr>
        <p:txBody>
          <a:bodyPr/>
          <a:lstStyle/>
          <a:p>
            <a:endParaRPr lang="en-US"/>
          </a:p>
        </p:txBody>
      </p:sp>
    </p:spTree>
    <p:extLst>
      <p:ext uri="{BB962C8B-B14F-4D97-AF65-F5344CB8AC3E}">
        <p14:creationId xmlns:p14="http://schemas.microsoft.com/office/powerpoint/2010/main" val="17680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9. Your commitment</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en-GB" sz="1600" dirty="0"/>
              <a:t>H O W  C O M </a:t>
            </a:r>
            <a:r>
              <a:rPr lang="en-GB" sz="1600" dirty="0" err="1"/>
              <a:t>M</a:t>
            </a:r>
            <a:r>
              <a:rPr lang="en-GB" sz="1600" dirty="0"/>
              <a:t> I T </a:t>
            </a:r>
            <a:r>
              <a:rPr lang="en-GB" sz="1600" dirty="0" err="1"/>
              <a:t>T</a:t>
            </a:r>
            <a:r>
              <a:rPr lang="en-GB" sz="1600" dirty="0"/>
              <a:t> E D  W I L </a:t>
            </a:r>
            <a:r>
              <a:rPr lang="en-GB" sz="1600" dirty="0" err="1"/>
              <a:t>L</a:t>
            </a:r>
            <a:r>
              <a:rPr lang="en-GB" sz="1600" dirty="0"/>
              <a:t>  Y O U  B E  I F  S E L E C T E D</a:t>
            </a:r>
            <a:br>
              <a:rPr lang="en-GB" sz="4000" b="1" dirty="0"/>
            </a:br>
            <a:endParaRPr lang="en-US" altLang="en-US" sz="160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10</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430930" y="1639818"/>
            <a:ext cx="6219252" cy="2866279"/>
          </a:xfrm>
        </p:spPr>
        <p:txBody>
          <a:bodyPr/>
          <a:lstStyle/>
          <a:p>
            <a:pPr marL="0" indent="0">
              <a:buNone/>
            </a:pPr>
            <a:r>
              <a:rPr lang="en-GB" sz="1400" b="1" dirty="0"/>
              <a:t>Questions to Answer</a:t>
            </a:r>
          </a:p>
          <a:p>
            <a:pPr marL="0" indent="0">
              <a:buNone/>
            </a:pPr>
            <a:r>
              <a:rPr lang="en-GB" sz="1400" dirty="0"/>
              <a:t>Which members of your team will be working </a:t>
            </a:r>
            <a:r>
              <a:rPr lang="en-GB" sz="1400" b="1" dirty="0"/>
              <a:t>full time </a:t>
            </a:r>
            <a:r>
              <a:rPr lang="en-GB" sz="1400" dirty="0"/>
              <a:t>on your company? </a:t>
            </a:r>
          </a:p>
          <a:p>
            <a:pPr marL="0" indent="0">
              <a:buNone/>
            </a:pPr>
            <a:r>
              <a:rPr lang="en-GB" sz="1400" dirty="0"/>
              <a:t>Which members of your team will be </a:t>
            </a:r>
            <a:r>
              <a:rPr lang="en-GB" sz="1400" b="1" dirty="0"/>
              <a:t>physically present </a:t>
            </a:r>
            <a:r>
              <a:rPr lang="en-GB" sz="1400" dirty="0"/>
              <a:t>at IDEA?</a:t>
            </a:r>
          </a:p>
          <a:p>
            <a:pPr marL="0" indent="0">
              <a:buNone/>
            </a:pPr>
            <a:endParaRPr lang="en-GB" sz="1400" dirty="0"/>
          </a:p>
          <a:p>
            <a:pPr marL="0" indent="0">
              <a:buNone/>
            </a:pPr>
            <a:r>
              <a:rPr lang="en-GB" sz="1400" dirty="0"/>
              <a:t>IDEA has a “Give, Share &amp; Take” &amp; collaboration culture. </a:t>
            </a:r>
          </a:p>
          <a:p>
            <a:pPr marL="0" indent="0">
              <a:buNone/>
            </a:pPr>
            <a:r>
              <a:rPr lang="en-GB" sz="1400" dirty="0"/>
              <a:t>What can you offer back to the IDEA family? </a:t>
            </a:r>
          </a:p>
        </p:txBody>
      </p:sp>
    </p:spTree>
    <p:extLst>
      <p:ext uri="{BB962C8B-B14F-4D97-AF65-F5344CB8AC3E}">
        <p14:creationId xmlns:p14="http://schemas.microsoft.com/office/powerpoint/2010/main" val="79688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10. Why You? Why Now?</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dirty="0"/>
              <a:t>W H Y  S H O U L D  I D E A  S E L E C T  Y O U R  P R O J E C T  R I G H T  N O W ?</a:t>
            </a:r>
            <a:endParaRPr lang="en-US" altLang="en-US" sz="160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11</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468000" y="1639818"/>
            <a:ext cx="7308519" cy="2866279"/>
          </a:xfrm>
        </p:spPr>
        <p:txBody>
          <a:bodyPr/>
          <a:lstStyle/>
          <a:p>
            <a:pPr marL="0" indent="0">
              <a:buNone/>
            </a:pPr>
            <a:r>
              <a:rPr lang="en-GB" sz="1400" b="1" dirty="0"/>
              <a:t>Slide Layout </a:t>
            </a:r>
          </a:p>
          <a:p>
            <a:pPr marL="0" indent="0">
              <a:buNone/>
            </a:pPr>
            <a:r>
              <a:rPr lang="en-GB" sz="1400" dirty="0"/>
              <a:t>Use bullets to summarise and highlight key points.</a:t>
            </a:r>
          </a:p>
          <a:p>
            <a:pPr marL="0" indent="0">
              <a:buNone/>
            </a:pPr>
            <a:endParaRPr lang="en-GB" sz="1400" dirty="0"/>
          </a:p>
          <a:p>
            <a:pPr marL="0" indent="0">
              <a:buNone/>
            </a:pPr>
            <a:r>
              <a:rPr lang="en-GB" sz="1400" b="1" dirty="0"/>
              <a:t>Questions to Answer</a:t>
            </a:r>
          </a:p>
          <a:p>
            <a:pPr marL="0" indent="0">
              <a:buNone/>
            </a:pPr>
            <a:r>
              <a:rPr lang="en-GB" sz="1400" dirty="0"/>
              <a:t>Why is </a:t>
            </a:r>
            <a:r>
              <a:rPr lang="en-GB" sz="1400" i="1" dirty="0"/>
              <a:t>now </a:t>
            </a:r>
            <a:r>
              <a:rPr lang="en-GB" sz="1400" dirty="0"/>
              <a:t>the right time for your company/team to come to IDEA? </a:t>
            </a:r>
          </a:p>
          <a:p>
            <a:pPr marL="0" indent="0">
              <a:buNone/>
            </a:pPr>
            <a:r>
              <a:rPr lang="en-GB" sz="1400" dirty="0"/>
              <a:t>Why is this space ripe for disruption? Where will the IDEA incubation program get your company?</a:t>
            </a:r>
          </a:p>
          <a:p>
            <a:pPr marL="0" indent="0">
              <a:buNone/>
            </a:pPr>
            <a:endParaRPr lang="en-GB" sz="1400" dirty="0"/>
          </a:p>
          <a:p>
            <a:pPr marL="0" indent="0">
              <a:buNone/>
            </a:pPr>
            <a:r>
              <a:rPr lang="en-GB" sz="1400" b="1" i="1" dirty="0"/>
              <a:t>Words of advice</a:t>
            </a:r>
          </a:p>
          <a:p>
            <a:pPr marL="0" indent="0">
              <a:buNone/>
            </a:pPr>
            <a:r>
              <a:rPr lang="en-GB" sz="1400" i="1" dirty="0"/>
              <a:t>This is your time to summarise and tell the audience why your project should be selected. Make an impact and deliver with confidence.</a:t>
            </a:r>
          </a:p>
        </p:txBody>
      </p:sp>
    </p:spTree>
    <p:extLst>
      <p:ext uri="{BB962C8B-B14F-4D97-AF65-F5344CB8AC3E}">
        <p14:creationId xmlns:p14="http://schemas.microsoft.com/office/powerpoint/2010/main" val="70362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1. Title Slide</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r>
              <a:rPr lang="pt-BR" sz="1600" spc="250" dirty="0"/>
              <a:t>INTRODUCE YOURSELF &amp; YOUR IDEA/ PRODUCT/ SERVICE</a:t>
            </a:r>
            <a:endParaRPr lang="en-US" altLang="en-US" sz="1600" spc="25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2</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p:txBody>
          <a:bodyPr/>
          <a:lstStyle/>
          <a:p>
            <a:pPr algn="l"/>
            <a:r>
              <a:rPr lang="en-GB" sz="1400" b="1" dirty="0">
                <a:solidFill>
                  <a:schemeClr val="tx1">
                    <a:lumMod val="50000"/>
                    <a:lumOff val="50000"/>
                  </a:schemeClr>
                </a:solidFill>
              </a:rPr>
              <a:t>Slide Layout</a:t>
            </a:r>
          </a:p>
          <a:p>
            <a:pPr algn="l"/>
            <a:r>
              <a:rPr lang="en-GB" sz="1400" dirty="0">
                <a:solidFill>
                  <a:schemeClr val="tx1">
                    <a:lumMod val="50000"/>
                    <a:lumOff val="50000"/>
                  </a:schemeClr>
                </a:solidFill>
              </a:rPr>
              <a:t>Include visual of your idea/product/service and logo (if available).</a:t>
            </a:r>
          </a:p>
          <a:p>
            <a:pPr algn="l"/>
            <a:endParaRPr lang="en-GB" sz="1400" dirty="0">
              <a:solidFill>
                <a:schemeClr val="tx1">
                  <a:lumMod val="50000"/>
                  <a:lumOff val="50000"/>
                </a:schemeClr>
              </a:solidFill>
            </a:endParaRPr>
          </a:p>
          <a:p>
            <a:pPr algn="l"/>
            <a:r>
              <a:rPr lang="en-GB" sz="1400" b="1" dirty="0">
                <a:solidFill>
                  <a:schemeClr val="tx1">
                    <a:lumMod val="50000"/>
                    <a:lumOff val="50000"/>
                  </a:schemeClr>
                </a:solidFill>
              </a:rPr>
              <a:t>Questions to Answer</a:t>
            </a:r>
          </a:p>
          <a:p>
            <a:pPr algn="l"/>
            <a:r>
              <a:rPr lang="en-GB" sz="1400" dirty="0">
                <a:solidFill>
                  <a:schemeClr val="tx1">
                    <a:lumMod val="50000"/>
                    <a:lumOff val="50000"/>
                  </a:schemeClr>
                </a:solidFill>
              </a:rPr>
              <a:t>Who are you?</a:t>
            </a:r>
          </a:p>
          <a:p>
            <a:pPr algn="l"/>
            <a:r>
              <a:rPr lang="en-GB" sz="1400" dirty="0">
                <a:solidFill>
                  <a:schemeClr val="tx1">
                    <a:lumMod val="50000"/>
                    <a:lumOff val="50000"/>
                  </a:schemeClr>
                </a:solidFill>
              </a:rPr>
              <a:t>Why do you want to start your company?</a:t>
            </a:r>
          </a:p>
          <a:p>
            <a:pPr algn="l"/>
            <a:endParaRPr lang="en-GB" sz="1400" dirty="0">
              <a:solidFill>
                <a:schemeClr val="tx1">
                  <a:lumMod val="50000"/>
                  <a:lumOff val="50000"/>
                </a:schemeClr>
              </a:solidFill>
            </a:endParaRPr>
          </a:p>
          <a:p>
            <a:pPr algn="l"/>
            <a:r>
              <a:rPr lang="en-GB" sz="1400" b="1" i="1" dirty="0">
                <a:solidFill>
                  <a:schemeClr val="tx1">
                    <a:lumMod val="50000"/>
                    <a:lumOff val="50000"/>
                  </a:schemeClr>
                </a:solidFill>
              </a:rPr>
              <a:t>Words of advice</a:t>
            </a:r>
          </a:p>
          <a:p>
            <a:pPr algn="l"/>
            <a:r>
              <a:rPr lang="en-GB" sz="1400" i="1" dirty="0">
                <a:solidFill>
                  <a:schemeClr val="tx1">
                    <a:lumMod val="50000"/>
                    <a:lumOff val="50000"/>
                  </a:schemeClr>
                </a:solidFill>
              </a:rPr>
              <a:t>Focus on engaging the audience and</a:t>
            </a:r>
          </a:p>
          <a:p>
            <a:pPr algn="l"/>
            <a:r>
              <a:rPr lang="en-GB" sz="1400" i="1" dirty="0">
                <a:solidFill>
                  <a:schemeClr val="tx1">
                    <a:lumMod val="50000"/>
                    <a:lumOff val="50000"/>
                  </a:schemeClr>
                </a:solidFill>
              </a:rPr>
              <a:t>deliver with high energy!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2. Problem</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spc="250" dirty="0"/>
              <a:t>DEFINE THE “BIG” PROBLEM YOU’RE SOLVING</a:t>
            </a:r>
            <a:endParaRPr lang="en-US" altLang="en-US" sz="1600" spc="25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3</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p:txBody>
          <a:bodyPr/>
          <a:lstStyle/>
          <a:p>
            <a:pPr marL="0" indent="0">
              <a:buNone/>
            </a:pPr>
            <a:r>
              <a:rPr lang="en-GB" sz="1400" b="1" dirty="0"/>
              <a:t>Slide Layout</a:t>
            </a:r>
          </a:p>
          <a:p>
            <a:pPr marL="0" indent="0">
              <a:buNone/>
            </a:pPr>
            <a:r>
              <a:rPr lang="en-GB" sz="1400" dirty="0"/>
              <a:t>Limited text, include keywords of</a:t>
            </a:r>
          </a:p>
          <a:p>
            <a:pPr marL="0" indent="0">
              <a:buNone/>
            </a:pPr>
            <a:r>
              <a:rPr lang="en-GB" sz="1400" dirty="0"/>
              <a:t>problem you’re solving.</a:t>
            </a:r>
          </a:p>
          <a:p>
            <a:pPr marL="0" indent="0">
              <a:buNone/>
            </a:pPr>
            <a:endParaRPr lang="en-GB" sz="1400" dirty="0"/>
          </a:p>
          <a:p>
            <a:pPr marL="0" indent="0">
              <a:buNone/>
            </a:pPr>
            <a:r>
              <a:rPr lang="en-GB" sz="1400" b="1" dirty="0"/>
              <a:t>Questions to Answer</a:t>
            </a:r>
          </a:p>
          <a:p>
            <a:pPr marL="0" indent="0">
              <a:buNone/>
            </a:pPr>
            <a:r>
              <a:rPr lang="en-GB" sz="1400" dirty="0"/>
              <a:t>What problem are you solving?</a:t>
            </a:r>
          </a:p>
          <a:p>
            <a:pPr marL="0" indent="0">
              <a:buNone/>
            </a:pPr>
            <a:r>
              <a:rPr lang="en-GB" sz="1400" dirty="0"/>
              <a:t>Why should your audience pay attention to you?</a:t>
            </a:r>
          </a:p>
          <a:p>
            <a:pPr marL="0" indent="0">
              <a:buNone/>
            </a:pPr>
            <a:endParaRPr lang="en-GB" dirty="0"/>
          </a:p>
          <a:p>
            <a:pPr algn="l"/>
            <a:r>
              <a:rPr lang="en-GB" sz="1400" b="1" i="1" dirty="0">
                <a:solidFill>
                  <a:schemeClr val="tx1">
                    <a:lumMod val="50000"/>
                    <a:lumOff val="50000"/>
                  </a:schemeClr>
                </a:solidFill>
              </a:rPr>
              <a:t>Words of advice</a:t>
            </a:r>
          </a:p>
          <a:p>
            <a:pPr marL="0" indent="0">
              <a:buNone/>
            </a:pPr>
            <a:r>
              <a:rPr lang="en-GB" i="1" dirty="0"/>
              <a:t>Use concise language to articulate the problem and its impact</a:t>
            </a:r>
            <a:r>
              <a:rPr lang="en-GB" sz="1400" dirty="0"/>
              <a:t>.</a:t>
            </a:r>
          </a:p>
          <a:p>
            <a:pPr marL="0" indent="0">
              <a:buNone/>
            </a:pPr>
            <a:endParaRPr lang="en-GB" sz="1400" dirty="0"/>
          </a:p>
        </p:txBody>
      </p:sp>
    </p:spTree>
    <p:extLst>
      <p:ext uri="{BB962C8B-B14F-4D97-AF65-F5344CB8AC3E}">
        <p14:creationId xmlns:p14="http://schemas.microsoft.com/office/powerpoint/2010/main" val="225398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3. Solution</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spc="250" dirty="0"/>
              <a:t>HOW IS YOUR PRODUCT SOLVING THE PROBLEM?</a:t>
            </a:r>
            <a:endParaRPr lang="en-US" altLang="en-US" sz="1600" spc="25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4</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468000" y="1639818"/>
            <a:ext cx="7488086" cy="2866279"/>
          </a:xfrm>
        </p:spPr>
        <p:txBody>
          <a:bodyPr/>
          <a:lstStyle/>
          <a:p>
            <a:pPr marL="0" indent="0">
              <a:buNone/>
            </a:pPr>
            <a:r>
              <a:rPr lang="en-GB" sz="1400" b="1" dirty="0"/>
              <a:t>Slide Layout</a:t>
            </a:r>
          </a:p>
          <a:p>
            <a:pPr marL="0" indent="0">
              <a:buNone/>
            </a:pPr>
            <a:r>
              <a:rPr lang="en-GB" sz="1400" dirty="0"/>
              <a:t>Visuals of the idea/product and service (or anything else that can help the audience visualise your solution).</a:t>
            </a:r>
          </a:p>
          <a:p>
            <a:pPr marL="0" indent="0">
              <a:buNone/>
            </a:pPr>
            <a:endParaRPr lang="en-GB" sz="1400" dirty="0"/>
          </a:p>
          <a:p>
            <a:pPr marL="0" indent="0">
              <a:buNone/>
            </a:pPr>
            <a:r>
              <a:rPr lang="en-GB" sz="1400" b="1" dirty="0"/>
              <a:t>Questions To Answer</a:t>
            </a:r>
          </a:p>
          <a:p>
            <a:pPr marL="0" indent="0">
              <a:buNone/>
            </a:pPr>
            <a:r>
              <a:rPr lang="en-GB" sz="1400" dirty="0"/>
              <a:t>How does your idea for a product/service solve the</a:t>
            </a:r>
          </a:p>
          <a:p>
            <a:pPr marL="0" indent="0">
              <a:buNone/>
            </a:pPr>
            <a:r>
              <a:rPr lang="en-GB" sz="1400" dirty="0"/>
              <a:t>problem you defined in Slide 2?</a:t>
            </a:r>
          </a:p>
          <a:p>
            <a:pPr marL="0" indent="0">
              <a:buNone/>
            </a:pPr>
            <a:endParaRPr lang="en-GB" sz="1400" dirty="0"/>
          </a:p>
          <a:p>
            <a:pPr marL="0" indent="0">
              <a:buNone/>
            </a:pPr>
            <a:r>
              <a:rPr lang="en-GB" sz="1400" b="1" i="1" dirty="0"/>
              <a:t>Words of advice</a:t>
            </a:r>
          </a:p>
          <a:p>
            <a:pPr marL="0" indent="0">
              <a:buNone/>
            </a:pPr>
            <a:r>
              <a:rPr lang="en-GB" sz="1400" i="1" dirty="0"/>
              <a:t>Keep it simple, your grandmother</a:t>
            </a:r>
          </a:p>
          <a:p>
            <a:pPr marL="0" indent="0">
              <a:buNone/>
            </a:pPr>
            <a:r>
              <a:rPr lang="en-GB" sz="1400" i="1" dirty="0"/>
              <a:t>should understand it!</a:t>
            </a:r>
          </a:p>
        </p:txBody>
      </p:sp>
    </p:spTree>
    <p:extLst>
      <p:ext uri="{BB962C8B-B14F-4D97-AF65-F5344CB8AC3E}">
        <p14:creationId xmlns:p14="http://schemas.microsoft.com/office/powerpoint/2010/main" val="251510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a:xfrm>
            <a:off x="468000" y="202572"/>
            <a:ext cx="7488086" cy="415275"/>
          </a:xfrm>
        </p:spPr>
        <p:txBody>
          <a:bodyPr/>
          <a:lstStyle/>
          <a:p>
            <a:pPr algn="ctr"/>
            <a:r>
              <a:rPr lang="pt-BR" sz="3200" b="1" dirty="0"/>
              <a:t>4. Projections / Traction / Progress</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31286"/>
            <a:ext cx="8292941" cy="463067"/>
          </a:xfrm>
        </p:spPr>
        <p:txBody>
          <a:bodyPr/>
          <a:lstStyle/>
          <a:p>
            <a:pPr algn="ctr"/>
            <a:r>
              <a:rPr lang="pt-BR" sz="1600" spc="250" dirty="0"/>
              <a:t>VISUALIZE YOUR PROGRESS TO DATE OR GROWTH PLAN</a:t>
            </a:r>
            <a:endParaRPr lang="en-US" altLang="en-US" sz="1600" spc="25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5</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313038" y="1153298"/>
            <a:ext cx="5758249" cy="3604053"/>
          </a:xfrm>
        </p:spPr>
        <p:txBody>
          <a:bodyPr/>
          <a:lstStyle/>
          <a:p>
            <a:pPr marL="0" indent="0">
              <a:lnSpc>
                <a:spcPct val="90000"/>
              </a:lnSpc>
              <a:buNone/>
            </a:pPr>
            <a:r>
              <a:rPr lang="en-GB" sz="1200" dirty="0"/>
              <a:t>If you are at the idea stage, make projections of how you estimate your business to grow for 3 years</a:t>
            </a:r>
          </a:p>
          <a:p>
            <a:pPr marL="0" indent="0">
              <a:lnSpc>
                <a:spcPct val="90000"/>
              </a:lnSpc>
              <a:buNone/>
            </a:pPr>
            <a:endParaRPr lang="en-GB" sz="1200" b="1" dirty="0"/>
          </a:p>
          <a:p>
            <a:pPr marL="0" indent="0">
              <a:lnSpc>
                <a:spcPct val="90000"/>
              </a:lnSpc>
              <a:buNone/>
            </a:pPr>
            <a:r>
              <a:rPr lang="en-GB" sz="1200" b="1" dirty="0"/>
              <a:t>Slide Layout </a:t>
            </a:r>
          </a:p>
          <a:p>
            <a:pPr marL="0" indent="0">
              <a:lnSpc>
                <a:spcPct val="90000"/>
              </a:lnSpc>
              <a:buNone/>
            </a:pPr>
            <a:r>
              <a:rPr lang="en-GB" sz="1200" dirty="0"/>
              <a:t>Clear graph of traction and growth, pull out the key metrics the audience should remember. Use either revenue growth, user growth or whatever key metric shows your projected progress or proves your traction or progress to date. Present your go to market strategy if pre-launch and progress so far.</a:t>
            </a:r>
          </a:p>
          <a:p>
            <a:pPr marL="0" indent="0">
              <a:lnSpc>
                <a:spcPct val="90000"/>
              </a:lnSpc>
              <a:buNone/>
            </a:pPr>
            <a:endParaRPr lang="en-GB" sz="1200" dirty="0"/>
          </a:p>
          <a:p>
            <a:pPr marL="0" indent="0">
              <a:lnSpc>
                <a:spcPct val="90000"/>
              </a:lnSpc>
              <a:buNone/>
            </a:pPr>
            <a:r>
              <a:rPr lang="en-GB" sz="1200" b="1" dirty="0"/>
              <a:t>Questions to Answer</a:t>
            </a:r>
          </a:p>
          <a:p>
            <a:pPr marL="0" indent="0">
              <a:lnSpc>
                <a:spcPct val="90000"/>
              </a:lnSpc>
              <a:buNone/>
            </a:pPr>
            <a:r>
              <a:rPr lang="en-GB" sz="1200" dirty="0"/>
              <a:t>What will be your tractions/progress?</a:t>
            </a:r>
          </a:p>
          <a:p>
            <a:pPr marL="0" indent="0">
              <a:lnSpc>
                <a:spcPct val="90000"/>
              </a:lnSpc>
              <a:buNone/>
            </a:pPr>
            <a:r>
              <a:rPr lang="en-GB" sz="1200" dirty="0"/>
              <a:t>What’s been your traction/progress up to this point? (if any)</a:t>
            </a:r>
          </a:p>
          <a:p>
            <a:pPr marL="0" indent="0">
              <a:lnSpc>
                <a:spcPct val="90000"/>
              </a:lnSpc>
              <a:buNone/>
            </a:pPr>
            <a:r>
              <a:rPr lang="en-GB" sz="1200" dirty="0"/>
              <a:t>How do you intend to grow your traction in the future? (projections)</a:t>
            </a:r>
          </a:p>
          <a:p>
            <a:pPr marL="0" indent="0">
              <a:lnSpc>
                <a:spcPct val="90000"/>
              </a:lnSpc>
              <a:buNone/>
            </a:pPr>
            <a:endParaRPr lang="en-GB" sz="1200" dirty="0"/>
          </a:p>
          <a:p>
            <a:pPr marL="0" indent="0">
              <a:lnSpc>
                <a:spcPct val="90000"/>
              </a:lnSpc>
              <a:buNone/>
            </a:pPr>
            <a:r>
              <a:rPr lang="en-GB" sz="1200" b="1" dirty="0"/>
              <a:t>Words of advice </a:t>
            </a:r>
          </a:p>
          <a:p>
            <a:pPr marL="0" indent="0">
              <a:lnSpc>
                <a:spcPct val="90000"/>
              </a:lnSpc>
              <a:buNone/>
            </a:pPr>
            <a:r>
              <a:rPr lang="en-GB" sz="1200" dirty="0"/>
              <a:t>This slide is critical to keep the audience engaged.</a:t>
            </a:r>
          </a:p>
          <a:p>
            <a:pPr marL="0" indent="0">
              <a:lnSpc>
                <a:spcPct val="90000"/>
              </a:lnSpc>
              <a:buNone/>
            </a:pPr>
            <a:endParaRPr lang="en-GB" sz="1200" dirty="0"/>
          </a:p>
          <a:p>
            <a:pPr marL="0" indent="0">
              <a:lnSpc>
                <a:spcPct val="90000"/>
              </a:lnSpc>
              <a:buNone/>
            </a:pPr>
            <a:r>
              <a:rPr lang="en-GB" sz="1200" dirty="0"/>
              <a:t>Use NUMBERS &amp; CALCULATIONS</a:t>
            </a:r>
          </a:p>
        </p:txBody>
      </p:sp>
      <p:sp>
        <p:nvSpPr>
          <p:cNvPr id="2" name="TextBox 1">
            <a:extLst>
              <a:ext uri="{FF2B5EF4-FFF2-40B4-BE49-F238E27FC236}">
                <a16:creationId xmlns:a16="http://schemas.microsoft.com/office/drawing/2014/main" id="{F909FECD-7A1C-9F0F-779C-E357144A0B0F}"/>
              </a:ext>
            </a:extLst>
          </p:cNvPr>
          <p:cNvSpPr txBox="1"/>
          <p:nvPr/>
        </p:nvSpPr>
        <p:spPr>
          <a:xfrm>
            <a:off x="7113373" y="1404406"/>
            <a:ext cx="1009135" cy="369332"/>
          </a:xfrm>
          <a:prstGeom prst="rect">
            <a:avLst/>
          </a:prstGeom>
          <a:noFill/>
        </p:spPr>
        <p:txBody>
          <a:bodyPr wrap="square" rtlCol="0">
            <a:spAutoFit/>
          </a:bodyPr>
          <a:lstStyle/>
          <a:p>
            <a:r>
              <a:rPr lang="en-US" sz="1400" dirty="0">
                <a:solidFill>
                  <a:schemeClr val="tx1">
                    <a:lumMod val="50000"/>
                    <a:lumOff val="50000"/>
                  </a:schemeClr>
                </a:solidFill>
              </a:rPr>
              <a:t>Example</a:t>
            </a:r>
            <a:r>
              <a:rPr lang="en-US" dirty="0">
                <a:solidFill>
                  <a:schemeClr val="bg1">
                    <a:lumMod val="85000"/>
                  </a:schemeClr>
                </a:solidFill>
              </a:rPr>
              <a:t> </a:t>
            </a:r>
            <a:endParaRPr lang="en-GB" dirty="0">
              <a:solidFill>
                <a:schemeClr val="bg1">
                  <a:lumMod val="85000"/>
                </a:schemeClr>
              </a:solidFill>
            </a:endParaRPr>
          </a:p>
        </p:txBody>
      </p:sp>
      <p:sp>
        <p:nvSpPr>
          <p:cNvPr id="4" name="TextBox 3">
            <a:extLst>
              <a:ext uri="{FF2B5EF4-FFF2-40B4-BE49-F238E27FC236}">
                <a16:creationId xmlns:a16="http://schemas.microsoft.com/office/drawing/2014/main" id="{5749C035-D894-3B81-27D0-C44A72C63894}"/>
              </a:ext>
            </a:extLst>
          </p:cNvPr>
          <p:cNvSpPr txBox="1"/>
          <p:nvPr/>
        </p:nvSpPr>
        <p:spPr>
          <a:xfrm>
            <a:off x="6008245" y="3764692"/>
            <a:ext cx="2486750" cy="769441"/>
          </a:xfrm>
          <a:prstGeom prst="rect">
            <a:avLst/>
          </a:prstGeom>
          <a:noFill/>
        </p:spPr>
        <p:txBody>
          <a:bodyPr wrap="square" rtlCol="0">
            <a:spAutoFit/>
          </a:bodyPr>
          <a:lstStyle/>
          <a:p>
            <a:pPr marL="285750" indent="-285750">
              <a:buFontTx/>
              <a:buChar char="-"/>
            </a:pPr>
            <a:r>
              <a:rPr lang="en-US" sz="1100" dirty="0">
                <a:solidFill>
                  <a:schemeClr val="tx1">
                    <a:lumMod val="50000"/>
                    <a:lumOff val="50000"/>
                  </a:schemeClr>
                </a:solidFill>
              </a:rPr>
              <a:t>No decimals</a:t>
            </a:r>
          </a:p>
          <a:p>
            <a:pPr marL="285750" indent="-285750">
              <a:buFontTx/>
              <a:buChar char="-"/>
            </a:pPr>
            <a:r>
              <a:rPr lang="en-US" sz="1100" dirty="0">
                <a:solidFill>
                  <a:schemeClr val="tx1">
                    <a:lumMod val="50000"/>
                    <a:lumOff val="50000"/>
                  </a:schemeClr>
                </a:solidFill>
              </a:rPr>
              <a:t>In Euros</a:t>
            </a:r>
          </a:p>
          <a:p>
            <a:pPr marL="285750" indent="-285750">
              <a:buFontTx/>
              <a:buChar char="-"/>
            </a:pPr>
            <a:r>
              <a:rPr lang="en-US" sz="1100" dirty="0">
                <a:solidFill>
                  <a:schemeClr val="tx1">
                    <a:lumMod val="50000"/>
                    <a:lumOff val="50000"/>
                  </a:schemeClr>
                </a:solidFill>
              </a:rPr>
              <a:t>Right Justified numbers</a:t>
            </a:r>
          </a:p>
          <a:p>
            <a:pPr marL="285750" indent="-285750">
              <a:buFontTx/>
              <a:buChar char="-"/>
            </a:pPr>
            <a:r>
              <a:rPr lang="en-US" sz="1100" dirty="0">
                <a:solidFill>
                  <a:schemeClr val="tx1">
                    <a:lumMod val="50000"/>
                    <a:lumOff val="50000"/>
                  </a:schemeClr>
                </a:solidFill>
              </a:rPr>
              <a:t>By Year</a:t>
            </a:r>
            <a:endParaRPr lang="en-GB" sz="1100" dirty="0">
              <a:solidFill>
                <a:schemeClr val="tx1">
                  <a:lumMod val="50000"/>
                  <a:lumOff val="50000"/>
                </a:schemeClr>
              </a:solidFill>
            </a:endParaRPr>
          </a:p>
        </p:txBody>
      </p:sp>
      <p:pic>
        <p:nvPicPr>
          <p:cNvPr id="6" name="Picture 5">
            <a:extLst>
              <a:ext uri="{FF2B5EF4-FFF2-40B4-BE49-F238E27FC236}">
                <a16:creationId xmlns:a16="http://schemas.microsoft.com/office/drawing/2014/main" id="{442F9AB5-62C5-B280-2F53-31DCA28CFB2A}"/>
              </a:ext>
            </a:extLst>
          </p:cNvPr>
          <p:cNvPicPr>
            <a:picLocks noChangeAspect="1"/>
          </p:cNvPicPr>
          <p:nvPr/>
        </p:nvPicPr>
        <p:blipFill>
          <a:blip r:embed="rId2"/>
          <a:stretch>
            <a:fillRect/>
          </a:stretch>
        </p:blipFill>
        <p:spPr>
          <a:xfrm>
            <a:off x="6053832" y="1773738"/>
            <a:ext cx="2707108" cy="1817389"/>
          </a:xfrm>
          <a:prstGeom prst="rect">
            <a:avLst/>
          </a:prstGeom>
        </p:spPr>
      </p:pic>
    </p:spTree>
    <p:extLst>
      <p:ext uri="{BB962C8B-B14F-4D97-AF65-F5344CB8AC3E}">
        <p14:creationId xmlns:p14="http://schemas.microsoft.com/office/powerpoint/2010/main" val="144882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5. Market Opportunity</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spc="250" dirty="0"/>
              <a:t>HOW BIG IS THE MARKET YOU’RE TACKLING?</a:t>
            </a:r>
            <a:endParaRPr lang="en-US" altLang="en-US" sz="1600" spc="25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6</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468000" y="1359731"/>
            <a:ext cx="7488086" cy="2866279"/>
          </a:xfrm>
        </p:spPr>
        <p:txBody>
          <a:bodyPr/>
          <a:lstStyle/>
          <a:p>
            <a:pPr marL="0" indent="0">
              <a:buNone/>
            </a:pPr>
            <a:r>
              <a:rPr lang="en-GB" sz="1400" b="1" dirty="0"/>
              <a:t>Slide Layout</a:t>
            </a:r>
          </a:p>
          <a:p>
            <a:pPr marL="0" indent="0">
              <a:buNone/>
            </a:pPr>
            <a:r>
              <a:rPr lang="en-GB" sz="1400" dirty="0"/>
              <a:t>Show your target market size (and/or its growth)</a:t>
            </a:r>
          </a:p>
          <a:p>
            <a:pPr marL="0" indent="0">
              <a:buNone/>
            </a:pPr>
            <a:endParaRPr lang="en-GB" sz="1400" dirty="0"/>
          </a:p>
          <a:p>
            <a:pPr marL="0" indent="0">
              <a:buNone/>
            </a:pPr>
            <a:r>
              <a:rPr lang="en-GB" sz="1400" b="1" dirty="0"/>
              <a:t>Questions to Answer</a:t>
            </a:r>
          </a:p>
          <a:p>
            <a:pPr marL="0" indent="0">
              <a:buNone/>
            </a:pPr>
            <a:r>
              <a:rPr lang="en-GB" sz="1400" dirty="0"/>
              <a:t>What is the specific market segment you’re tackling?</a:t>
            </a:r>
          </a:p>
          <a:p>
            <a:pPr marL="0" indent="0">
              <a:buNone/>
            </a:pPr>
            <a:r>
              <a:rPr lang="en-GB" sz="1400" dirty="0"/>
              <a:t>Is this is a growing market?</a:t>
            </a:r>
          </a:p>
          <a:p>
            <a:pPr marL="0" indent="0">
              <a:buNone/>
            </a:pPr>
            <a:endParaRPr lang="en-GB" sz="1400" dirty="0"/>
          </a:p>
          <a:p>
            <a:pPr marL="0" indent="0">
              <a:buNone/>
            </a:pPr>
            <a:r>
              <a:rPr lang="en-GB" sz="1400" b="1" i="1" dirty="0"/>
              <a:t>Words of advice</a:t>
            </a:r>
          </a:p>
          <a:p>
            <a:pPr marL="0" indent="0">
              <a:buNone/>
            </a:pPr>
            <a:r>
              <a:rPr lang="en-GB" sz="1400" i="1" dirty="0"/>
              <a:t>Everyone loves big target markets which are ripe for disruption by you!</a:t>
            </a:r>
          </a:p>
        </p:txBody>
      </p:sp>
    </p:spTree>
    <p:extLst>
      <p:ext uri="{BB962C8B-B14F-4D97-AF65-F5344CB8AC3E}">
        <p14:creationId xmlns:p14="http://schemas.microsoft.com/office/powerpoint/2010/main" val="163120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6. Competitive Edge</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dirty="0"/>
              <a:t>W H A T  I S  Y O U R  S E C R E T  S A U C E ?</a:t>
            </a:r>
            <a:endParaRPr lang="en-US" altLang="en-US" sz="160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7</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383060" y="1344560"/>
            <a:ext cx="5568853" cy="3379844"/>
          </a:xfrm>
        </p:spPr>
        <p:txBody>
          <a:bodyPr/>
          <a:lstStyle/>
          <a:p>
            <a:pPr marL="0" indent="0">
              <a:buNone/>
            </a:pPr>
            <a:r>
              <a:rPr lang="en-GB" sz="1400" b="1" dirty="0"/>
              <a:t>Slide Layout </a:t>
            </a:r>
          </a:p>
          <a:p>
            <a:pPr marL="0" indent="0">
              <a:buNone/>
            </a:pPr>
            <a:r>
              <a:rPr lang="en-GB" sz="1400" dirty="0"/>
              <a:t>Pull out and visualize (if possible) the key components that</a:t>
            </a:r>
          </a:p>
          <a:p>
            <a:pPr marL="0" indent="0">
              <a:buNone/>
            </a:pPr>
            <a:r>
              <a:rPr lang="en-GB" sz="1400" dirty="0"/>
              <a:t>differentiate your idea/product/service.</a:t>
            </a:r>
          </a:p>
          <a:p>
            <a:pPr marL="0" indent="0">
              <a:buNone/>
            </a:pPr>
            <a:endParaRPr lang="en-GB" sz="1400" dirty="0"/>
          </a:p>
          <a:p>
            <a:pPr marL="0" indent="0">
              <a:buNone/>
            </a:pPr>
            <a:r>
              <a:rPr lang="en-GB" sz="1400" b="1" dirty="0"/>
              <a:t>Questions to Answer</a:t>
            </a:r>
          </a:p>
          <a:p>
            <a:pPr marL="0" indent="0">
              <a:buNone/>
            </a:pPr>
            <a:r>
              <a:rPr lang="en-GB" sz="1400" dirty="0"/>
              <a:t>What is the secret sauce that will drive the growth of</a:t>
            </a:r>
          </a:p>
          <a:p>
            <a:pPr marL="0" indent="0">
              <a:buNone/>
            </a:pPr>
            <a:r>
              <a:rPr lang="en-GB" sz="1400" dirty="0"/>
              <a:t>your company?</a:t>
            </a:r>
          </a:p>
          <a:p>
            <a:pPr marL="0" indent="0">
              <a:buNone/>
            </a:pPr>
            <a:endParaRPr lang="en-GB" sz="1400" dirty="0"/>
          </a:p>
          <a:p>
            <a:pPr marL="0" indent="0">
              <a:buNone/>
            </a:pPr>
            <a:r>
              <a:rPr lang="en-GB" sz="1400" b="1" i="1" dirty="0"/>
              <a:t>Words of advice</a:t>
            </a:r>
          </a:p>
          <a:p>
            <a:pPr marL="0" indent="0">
              <a:buNone/>
            </a:pPr>
            <a:r>
              <a:rPr lang="en-GB" sz="1400" i="1" dirty="0"/>
              <a:t>Don’t get too deep discussing competitors but mention the main ones. Focus on your company. If there are some obvious huge competitors in the space, make sure you clearly articulate your difference “unlike x, we ____”.</a:t>
            </a:r>
          </a:p>
        </p:txBody>
      </p:sp>
      <p:pic>
        <p:nvPicPr>
          <p:cNvPr id="2" name="Picture 6" descr="How to Create a Killer Competition Slide (Hint: Don&amp;#39;t Use a Magic  Quadrant!) — Dreamit Ventures">
            <a:extLst>
              <a:ext uri="{FF2B5EF4-FFF2-40B4-BE49-F238E27FC236}">
                <a16:creationId xmlns:a16="http://schemas.microsoft.com/office/drawing/2014/main" id="{024EC869-F72A-99C4-62F4-144164CE91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03" r="14555"/>
          <a:stretch/>
        </p:blipFill>
        <p:spPr bwMode="auto">
          <a:xfrm>
            <a:off x="6057471" y="1426504"/>
            <a:ext cx="2769515" cy="2282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318022-B603-048E-3A0A-93358E895C4A}"/>
              </a:ext>
            </a:extLst>
          </p:cNvPr>
          <p:cNvSpPr txBox="1"/>
          <p:nvPr/>
        </p:nvSpPr>
        <p:spPr>
          <a:xfrm>
            <a:off x="7116732" y="1079722"/>
            <a:ext cx="839354" cy="307777"/>
          </a:xfrm>
          <a:prstGeom prst="rect">
            <a:avLst/>
          </a:prstGeom>
          <a:noFill/>
        </p:spPr>
        <p:txBody>
          <a:bodyPr wrap="square" rtlCol="0">
            <a:spAutoFit/>
          </a:bodyPr>
          <a:lstStyle/>
          <a:p>
            <a:r>
              <a:rPr lang="en-US" sz="1400" dirty="0">
                <a:solidFill>
                  <a:schemeClr val="tx1">
                    <a:lumMod val="50000"/>
                    <a:lumOff val="50000"/>
                  </a:schemeClr>
                </a:solidFill>
              </a:rPr>
              <a:t>Example </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293316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7. Go to market strategy</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dirty="0"/>
              <a:t>W H A T  I S  Y O U R  G O TO M A R K E T  S T R A T E G Y?</a:t>
            </a:r>
            <a:endParaRPr lang="en-US" altLang="en-US" sz="160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8</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468000" y="1569796"/>
            <a:ext cx="7488086" cy="2866279"/>
          </a:xfrm>
        </p:spPr>
        <p:txBody>
          <a:bodyPr/>
          <a:lstStyle/>
          <a:p>
            <a:pPr marL="0" indent="0">
              <a:buNone/>
            </a:pPr>
            <a:r>
              <a:rPr lang="en-GB" sz="1400" b="1" dirty="0"/>
              <a:t>Slide Layout </a:t>
            </a:r>
          </a:p>
          <a:p>
            <a:pPr marL="0" indent="0">
              <a:buNone/>
            </a:pPr>
            <a:r>
              <a:rPr lang="en-GB" sz="1400" dirty="0"/>
              <a:t>Go to market strategy</a:t>
            </a:r>
          </a:p>
          <a:p>
            <a:pPr marL="0" indent="0">
              <a:buNone/>
            </a:pPr>
            <a:endParaRPr lang="en-GB" sz="1400" dirty="0"/>
          </a:p>
          <a:p>
            <a:pPr marL="0" indent="0">
              <a:buNone/>
            </a:pPr>
            <a:r>
              <a:rPr lang="en-GB" sz="1400" b="1" dirty="0"/>
              <a:t>Questions to Answer</a:t>
            </a:r>
          </a:p>
          <a:p>
            <a:pPr marL="0" indent="0">
              <a:buNone/>
            </a:pPr>
            <a:r>
              <a:rPr lang="en-GB" sz="1400" dirty="0"/>
              <a:t>How will you reach to your customer?</a:t>
            </a:r>
          </a:p>
          <a:p>
            <a:pPr marL="0" indent="0">
              <a:buNone/>
            </a:pPr>
            <a:r>
              <a:rPr lang="en-GB" sz="1400" dirty="0"/>
              <a:t>What channels?</a:t>
            </a:r>
          </a:p>
          <a:p>
            <a:pPr marL="0" indent="0">
              <a:buNone/>
            </a:pPr>
            <a:endParaRPr lang="en-GB" sz="1400" dirty="0"/>
          </a:p>
          <a:p>
            <a:pPr marL="0" indent="0">
              <a:buNone/>
            </a:pPr>
            <a:r>
              <a:rPr lang="en-GB" sz="1400" b="1" i="1" dirty="0"/>
              <a:t>Words of advice</a:t>
            </a:r>
          </a:p>
          <a:p>
            <a:pPr marL="0" indent="0">
              <a:buNone/>
            </a:pPr>
            <a:r>
              <a:rPr lang="en-GB" sz="1400" i="1" dirty="0"/>
              <a:t>Show your expertise in reaching these channels</a:t>
            </a:r>
          </a:p>
          <a:p>
            <a:pPr marL="0" indent="0">
              <a:buNone/>
            </a:pPr>
            <a:r>
              <a:rPr lang="en-GB" sz="1400" i="1" dirty="0"/>
              <a:t>Show that you have already thought how to get them</a:t>
            </a:r>
          </a:p>
        </p:txBody>
      </p:sp>
    </p:spTree>
    <p:extLst>
      <p:ext uri="{BB962C8B-B14F-4D97-AF65-F5344CB8AC3E}">
        <p14:creationId xmlns:p14="http://schemas.microsoft.com/office/powerpoint/2010/main" val="151688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97B8A05-2268-4824-84D3-57D0E0781B8C}"/>
              </a:ext>
            </a:extLst>
          </p:cNvPr>
          <p:cNvSpPr>
            <a:spLocks noGrp="1"/>
          </p:cNvSpPr>
          <p:nvPr>
            <p:ph type="title"/>
          </p:nvPr>
        </p:nvSpPr>
        <p:spPr/>
        <p:txBody>
          <a:bodyPr/>
          <a:lstStyle/>
          <a:p>
            <a:pPr algn="ctr"/>
            <a:r>
              <a:rPr lang="en-GB" b="1" dirty="0"/>
              <a:t>8. Team</a:t>
            </a:r>
            <a:endParaRPr lang="en-US" altLang="en-US" dirty="0"/>
          </a:p>
        </p:txBody>
      </p:sp>
      <p:sp>
        <p:nvSpPr>
          <p:cNvPr id="30723" name="Content Placeholder 3">
            <a:extLst>
              <a:ext uri="{FF2B5EF4-FFF2-40B4-BE49-F238E27FC236}">
                <a16:creationId xmlns:a16="http://schemas.microsoft.com/office/drawing/2014/main" id="{3015D1D1-6814-4E34-BDD0-0A05645FC145}"/>
              </a:ext>
            </a:extLst>
          </p:cNvPr>
          <p:cNvSpPr>
            <a:spLocks noGrp="1"/>
          </p:cNvSpPr>
          <p:nvPr>
            <p:ph idx="11"/>
          </p:nvPr>
        </p:nvSpPr>
        <p:spPr>
          <a:xfrm>
            <a:off x="467999" y="756000"/>
            <a:ext cx="8292941" cy="463067"/>
          </a:xfrm>
        </p:spPr>
        <p:txBody>
          <a:bodyPr/>
          <a:lstStyle/>
          <a:p>
            <a:pPr algn="ctr"/>
            <a:r>
              <a:rPr lang="pt-BR" sz="1600" dirty="0"/>
              <a:t>W H Y  A R E  Y O U  T H E  R I G H T  T E A M  T O  W I N ?</a:t>
            </a:r>
            <a:endParaRPr lang="en-US" altLang="en-US" sz="1600" dirty="0"/>
          </a:p>
        </p:txBody>
      </p:sp>
      <p:sp>
        <p:nvSpPr>
          <p:cNvPr id="21" name="Slide Number Placeholder 20">
            <a:extLst>
              <a:ext uri="{FF2B5EF4-FFF2-40B4-BE49-F238E27FC236}">
                <a16:creationId xmlns:a16="http://schemas.microsoft.com/office/drawing/2014/main" id="{79818B1C-CF73-4956-868B-0BEEA8D100C3}"/>
              </a:ext>
            </a:extLst>
          </p:cNvPr>
          <p:cNvSpPr>
            <a:spLocks noGrp="1"/>
          </p:cNvSpPr>
          <p:nvPr>
            <p:ph type="sldNum" sz="quarter" idx="12"/>
          </p:nvPr>
        </p:nvSpPr>
        <p:spPr/>
        <p:txBody>
          <a:bodyPr/>
          <a:lstStyle/>
          <a:p>
            <a:fld id="{5AE97CA6-F09E-4AD8-8B5F-95EFECF0F5AE}" type="slidenum">
              <a:rPr lang="en-US" altLang="en-US" smtClean="0"/>
              <a:pPr/>
              <a:t>9</a:t>
            </a:fld>
            <a:endParaRPr lang="en-US" altLang="en-US"/>
          </a:p>
        </p:txBody>
      </p:sp>
      <p:sp>
        <p:nvSpPr>
          <p:cNvPr id="26" name="Content Placeholder 25">
            <a:extLst>
              <a:ext uri="{FF2B5EF4-FFF2-40B4-BE49-F238E27FC236}">
                <a16:creationId xmlns:a16="http://schemas.microsoft.com/office/drawing/2014/main" id="{7EF7CD4A-18F3-4116-94C2-6910A95C1A9A}"/>
              </a:ext>
            </a:extLst>
          </p:cNvPr>
          <p:cNvSpPr>
            <a:spLocks noGrp="1"/>
          </p:cNvSpPr>
          <p:nvPr>
            <p:ph idx="1"/>
          </p:nvPr>
        </p:nvSpPr>
        <p:spPr>
          <a:xfrm>
            <a:off x="496832" y="1096121"/>
            <a:ext cx="7488086" cy="3624160"/>
          </a:xfrm>
        </p:spPr>
        <p:txBody>
          <a:bodyPr/>
          <a:lstStyle/>
          <a:p>
            <a:pPr marL="0" indent="0">
              <a:buNone/>
            </a:pPr>
            <a:r>
              <a:rPr lang="en-GB" sz="1400" b="1" dirty="0"/>
              <a:t>Slide Layout </a:t>
            </a:r>
          </a:p>
          <a:p>
            <a:pPr marL="0" indent="0">
              <a:buNone/>
            </a:pPr>
            <a:r>
              <a:rPr lang="en-GB" sz="1400" dirty="0"/>
              <a:t>Include headshots and bios of key team members. </a:t>
            </a:r>
          </a:p>
          <a:p>
            <a:pPr marL="0" indent="0">
              <a:buNone/>
            </a:pPr>
            <a:r>
              <a:rPr lang="en-GB" sz="1400" dirty="0"/>
              <a:t>Pull out impressive past accomplishments (</a:t>
            </a:r>
            <a:r>
              <a:rPr lang="en-GB" sz="1400" dirty="0" err="1"/>
              <a:t>ie</a:t>
            </a:r>
            <a:r>
              <a:rPr lang="en-GB" sz="1400" dirty="0"/>
              <a:t>. industry experience,</a:t>
            </a:r>
          </a:p>
          <a:p>
            <a:pPr marL="0" indent="0">
              <a:buNone/>
            </a:pPr>
            <a:r>
              <a:rPr lang="en-GB" sz="1400" dirty="0"/>
              <a:t>previous companies etc.)</a:t>
            </a:r>
          </a:p>
          <a:p>
            <a:pPr marL="0" indent="0">
              <a:buNone/>
            </a:pPr>
            <a:endParaRPr lang="en-GB" sz="1400" dirty="0"/>
          </a:p>
          <a:p>
            <a:pPr marL="0" indent="0">
              <a:buNone/>
            </a:pPr>
            <a:r>
              <a:rPr lang="en-GB" sz="1400" b="1" dirty="0"/>
              <a:t>Questions to Answer</a:t>
            </a:r>
          </a:p>
          <a:p>
            <a:pPr marL="0" indent="0">
              <a:buNone/>
            </a:pPr>
            <a:r>
              <a:rPr lang="en-GB" sz="1400" dirty="0"/>
              <a:t>Who will be the co-founders/</a:t>
            </a:r>
            <a:r>
              <a:rPr lang="en-US" sz="1400" dirty="0"/>
              <a:t>decision-makers</a:t>
            </a:r>
            <a:r>
              <a:rPr lang="en-GB" sz="1400" dirty="0"/>
              <a:t>?</a:t>
            </a:r>
          </a:p>
          <a:p>
            <a:pPr marL="0" indent="0">
              <a:buNone/>
            </a:pPr>
            <a:r>
              <a:rPr lang="en-GB" sz="1400" dirty="0"/>
              <a:t>Who are you?</a:t>
            </a:r>
          </a:p>
          <a:p>
            <a:pPr marL="0" indent="0">
              <a:buNone/>
            </a:pPr>
            <a:r>
              <a:rPr lang="en-GB" sz="1400" dirty="0"/>
              <a:t>Why are you a winning team?</a:t>
            </a:r>
          </a:p>
          <a:p>
            <a:pPr marL="0" indent="0">
              <a:buNone/>
            </a:pPr>
            <a:endParaRPr lang="en-GB" sz="1400" dirty="0"/>
          </a:p>
          <a:p>
            <a:pPr marL="0" indent="0">
              <a:buNone/>
            </a:pPr>
            <a:r>
              <a:rPr lang="en-GB" sz="1400" b="1" dirty="0"/>
              <a:t>Is there a software developer in the team as co-founder?</a:t>
            </a:r>
          </a:p>
          <a:p>
            <a:pPr marL="0" indent="0">
              <a:buNone/>
            </a:pPr>
            <a:endParaRPr lang="en-GB" sz="1400" dirty="0"/>
          </a:p>
          <a:p>
            <a:pPr marL="0" indent="0">
              <a:buNone/>
            </a:pPr>
            <a:r>
              <a:rPr lang="en-GB" sz="1400" b="1" i="1" dirty="0"/>
              <a:t>Words of advice</a:t>
            </a:r>
          </a:p>
          <a:p>
            <a:pPr marL="0" indent="0">
              <a:buNone/>
            </a:pPr>
            <a:r>
              <a:rPr lang="en-GB" sz="1400" i="1" dirty="0"/>
              <a:t>Keep it text light. Highlight relevant achievements.</a:t>
            </a:r>
          </a:p>
        </p:txBody>
      </p:sp>
    </p:spTree>
    <p:extLst>
      <p:ext uri="{BB962C8B-B14F-4D97-AF65-F5344CB8AC3E}">
        <p14:creationId xmlns:p14="http://schemas.microsoft.com/office/powerpoint/2010/main" val="6863801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5701a7e-d1d8-4025-9a00-a5c588693049">T43R66Q6HMTC-1184849726-6</_dlc_DocId>
    <_dlc_DocIdUrl xmlns="85701a7e-d1d8-4025-9a00-a5c588693049">
      <Url>https://portal.bankofcyprus.com/gr/knowledge/corpaffairs/_layouts/15/DocIdRedir.aspx?ID=T43R66Q6HMTC-1184849726-6</Url>
      <Description>T43R66Q6HMTC-1184849726-6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3DC30AFE620504CA115FBDF974D569D" ma:contentTypeVersion="2" ma:contentTypeDescription="Create a new document." ma:contentTypeScope="" ma:versionID="d9db45b5702a7fe9486359e4a93662a8">
  <xsd:schema xmlns:xsd="http://www.w3.org/2001/XMLSchema" xmlns:xs="http://www.w3.org/2001/XMLSchema" xmlns:p="http://schemas.microsoft.com/office/2006/metadata/properties" xmlns:ns1="http://schemas.microsoft.com/sharepoint/v3" xmlns:ns2="85701a7e-d1d8-4025-9a00-a5c588693049" targetNamespace="http://schemas.microsoft.com/office/2006/metadata/properties" ma:root="true" ma:fieldsID="7ee76a5220e7f4e92435874ef422b2f2" ns1:_="" ns2:_="">
    <xsd:import namespace="http://schemas.microsoft.com/sharepoint/v3"/>
    <xsd:import namespace="85701a7e-d1d8-4025-9a00-a5c58869304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701a7e-d1d8-4025-9a00-a5c58869304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A4C178-517E-42AB-B574-8D4A269EF91A}">
  <ds:schemaRefs>
    <ds:schemaRef ds:uri="http://schemas.microsoft.com/office/2006/metadata/properties"/>
    <ds:schemaRef ds:uri="http://schemas.microsoft.com/office/infopath/2007/PartnerControls"/>
    <ds:schemaRef ds:uri="http://schemas.microsoft.com/sharepoint/v3"/>
    <ds:schemaRef ds:uri="85701a7e-d1d8-4025-9a00-a5c588693049"/>
  </ds:schemaRefs>
</ds:datastoreItem>
</file>

<file path=customXml/itemProps2.xml><?xml version="1.0" encoding="utf-8"?>
<ds:datastoreItem xmlns:ds="http://schemas.openxmlformats.org/officeDocument/2006/customXml" ds:itemID="{29DB60C4-C2A5-402C-BB1D-C2BBE34AD008}">
  <ds:schemaRefs>
    <ds:schemaRef ds:uri="http://schemas.microsoft.com/sharepoint/v3/contenttype/forms"/>
  </ds:schemaRefs>
</ds:datastoreItem>
</file>

<file path=customXml/itemProps3.xml><?xml version="1.0" encoding="utf-8"?>
<ds:datastoreItem xmlns:ds="http://schemas.openxmlformats.org/officeDocument/2006/customXml" ds:itemID="{3E77C38F-07F6-4C6E-A37D-1B39033F8263}">
  <ds:schemaRefs>
    <ds:schemaRef ds:uri="http://schemas.microsoft.com/sharepoint/events"/>
  </ds:schemaRefs>
</ds:datastoreItem>
</file>

<file path=customXml/itemProps4.xml><?xml version="1.0" encoding="utf-8"?>
<ds:datastoreItem xmlns:ds="http://schemas.openxmlformats.org/officeDocument/2006/customXml" ds:itemID="{BBF09A7A-2A58-4A44-8D1C-B9A111BCD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701a7e-d1d8-4025-9a00-a5c588693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1289</TotalTime>
  <Words>918</Words>
  <Application>Microsoft Office PowerPoint</Application>
  <PresentationFormat>On-screen Show (16:9)</PresentationFormat>
  <Paragraphs>140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Application for Startups</vt:lpstr>
      <vt:lpstr>1. Title Slide</vt:lpstr>
      <vt:lpstr>2. Problem</vt:lpstr>
      <vt:lpstr>3. Solution</vt:lpstr>
      <vt:lpstr>4. Projections / Traction / Progress</vt:lpstr>
      <vt:lpstr>5. Market Opportunity</vt:lpstr>
      <vt:lpstr>6. Competitive Edge</vt:lpstr>
      <vt:lpstr>7. Go to market strategy</vt:lpstr>
      <vt:lpstr>8. Team</vt:lpstr>
      <vt:lpstr>9. Your commitment</vt:lpstr>
      <vt:lpstr>10. Why You? Why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Evgeniou</dc:creator>
  <cp:lastModifiedBy>Maria Evgeniou</cp:lastModifiedBy>
  <cp:revision>299</cp:revision>
  <dcterms:created xsi:type="dcterms:W3CDTF">2019-12-10T10:59:20Z</dcterms:created>
  <dcterms:modified xsi:type="dcterms:W3CDTF">2025-11-13T09:01:21Z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0x010100F3DC30AFE620504CA115FBDF974D569D</vt:lpwstr>
  </property>
  <property fmtid="{D5CDD505-2E9C-101B-9397-08002B2CF9AE}" pid="3" name="_dlc_DocIdItemGuid">
    <vt:lpwstr>baac7ad9-159b-4363-b7c5-999532eb91b2</vt:lpwstr>
  </property>
  <property fmtid="{D5CDD505-2E9C-101B-9397-08002B2CF9AE}" pid="4" name="MSIP_Label_ad123ef0-1eab-4049-8ca8-6c7e4b49fb43_Enabled">
    <vt:lpwstr>true</vt:lpwstr>
  </property>
  <property fmtid="{D5CDD505-2E9C-101B-9397-08002B2CF9AE}" pid="5" name="MSIP_Label_ad123ef0-1eab-4049-8ca8-6c7e4b49fb43_SetDate">
    <vt:lpwstr>2024-11-14T11:45:56Z</vt:lpwstr>
  </property>
  <property fmtid="{D5CDD505-2E9C-101B-9397-08002B2CF9AE}" pid="6" name="MSIP_Label_ad123ef0-1eab-4049-8ca8-6c7e4b49fb43_Method">
    <vt:lpwstr>Privileged</vt:lpwstr>
  </property>
  <property fmtid="{D5CDD505-2E9C-101B-9397-08002B2CF9AE}" pid="7" name="MSIP_Label_ad123ef0-1eab-4049-8ca8-6c7e4b49fb43_Name">
    <vt:lpwstr>Public</vt:lpwstr>
  </property>
  <property fmtid="{D5CDD505-2E9C-101B-9397-08002B2CF9AE}" pid="8" name="MSIP_Label_ad123ef0-1eab-4049-8ca8-6c7e4b49fb43_SiteId">
    <vt:lpwstr>adc46af2-9b39-4b5e-a6e6-c2437f7c5706</vt:lpwstr>
  </property>
  <property fmtid="{D5CDD505-2E9C-101B-9397-08002B2CF9AE}" pid="9" name="MSIP_Label_ad123ef0-1eab-4049-8ca8-6c7e4b49fb43_ActionId">
    <vt:lpwstr>15567f08-bf6d-4010-ba84-907c4dfd65ce</vt:lpwstr>
  </property>
  <property fmtid="{D5CDD505-2E9C-101B-9397-08002B2CF9AE}" pid="10" name="MSIP_Label_ad123ef0-1eab-4049-8ca8-6c7e4b49fb43_ContentBits">
    <vt:lpwstr>0</vt:lpwstr>
  </property>
</Properties>
</file>